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4" r:id="rId3"/>
    <p:sldId id="280" r:id="rId4"/>
    <p:sldId id="281" r:id="rId5"/>
    <p:sldId id="282" r:id="rId6"/>
    <p:sldId id="261" r:id="rId7"/>
    <p:sldId id="263" r:id="rId8"/>
    <p:sldId id="268" r:id="rId9"/>
    <p:sldId id="264" r:id="rId10"/>
    <p:sldId id="275" r:id="rId11"/>
    <p:sldId id="287" r:id="rId12"/>
    <p:sldId id="286" r:id="rId13"/>
    <p:sldId id="288" r:id="rId14"/>
    <p:sldId id="272" r:id="rId15"/>
    <p:sldId id="274" r:id="rId16"/>
    <p:sldId id="269" r:id="rId17"/>
    <p:sldId id="270" r:id="rId18"/>
    <p:sldId id="279" r:id="rId19"/>
    <p:sldId id="278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ier Veldman" userId="c8312ec39e448b4b" providerId="LiveId" clId="{FB1E9DB0-E336-4900-BA9A-61EA7E2365DF}"/>
    <pc:docChg chg="modSld">
      <pc:chgData name="Reinier Veldman" userId="c8312ec39e448b4b" providerId="LiveId" clId="{FB1E9DB0-E336-4900-BA9A-61EA7E2365DF}" dt="2020-09-08T09:04:04.274" v="47" actId="1076"/>
      <pc:docMkLst>
        <pc:docMk/>
      </pc:docMkLst>
      <pc:sldChg chg="modSp mod">
        <pc:chgData name="Reinier Veldman" userId="c8312ec39e448b4b" providerId="LiveId" clId="{FB1E9DB0-E336-4900-BA9A-61EA7E2365DF}" dt="2020-09-08T09:04:04.274" v="47" actId="1076"/>
        <pc:sldMkLst>
          <pc:docMk/>
          <pc:sldMk cId="4052179446" sldId="284"/>
        </pc:sldMkLst>
        <pc:spChg chg="mod">
          <ac:chgData name="Reinier Veldman" userId="c8312ec39e448b4b" providerId="LiveId" clId="{FB1E9DB0-E336-4900-BA9A-61EA7E2365DF}" dt="2020-09-08T09:03:59.349" v="46" actId="122"/>
          <ac:spMkLst>
            <pc:docMk/>
            <pc:sldMk cId="4052179446" sldId="284"/>
            <ac:spMk id="5" creationId="{00000000-0000-0000-0000-000000000000}"/>
          </ac:spMkLst>
        </pc:spChg>
        <pc:spChg chg="mod">
          <ac:chgData name="Reinier Veldman" userId="c8312ec39e448b4b" providerId="LiveId" clId="{FB1E9DB0-E336-4900-BA9A-61EA7E2365DF}" dt="2020-09-08T09:04:04.274" v="47" actId="1076"/>
          <ac:spMkLst>
            <pc:docMk/>
            <pc:sldMk cId="4052179446" sldId="284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GB" sz="1400">
                <a:latin typeface="Arial Black" panose="020B0A04020102020204" pitchFamily="34" charset="0"/>
              </a:rPr>
              <a:t>AETI @Lekura valley before</a:t>
            </a:r>
            <a:r>
              <a:rPr lang="en-GB" sz="1400" baseline="0">
                <a:latin typeface="Arial Black" panose="020B0A04020102020204" pitchFamily="34" charset="0"/>
              </a:rPr>
              <a:t> and after costruction of wsw.</a:t>
            </a:r>
            <a:endParaRPr lang="en-GB" sz="140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3721828822942684"/>
          <c:y val="4.1657444943290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306847186270389E-2"/>
          <c:y val="0.10167214912280703"/>
          <c:w val="0.94004714019181335"/>
          <c:h val="0.77203019236082326"/>
        </c:manualLayout>
      </c:layout>
      <c:lineChart>
        <c:grouping val="standard"/>
        <c:varyColors val="0"/>
        <c:ser>
          <c:idx val="0"/>
          <c:order val="0"/>
          <c:tx>
            <c:strRef>
              <c:f>'AET-LEKURA'!$I$2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'AET-LEKURA'!$G$3:$G$38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'AET-LEKURA'!$I$3:$I$38</c:f>
              <c:numCache>
                <c:formatCode>0.00</c:formatCode>
                <c:ptCount val="36"/>
                <c:pt idx="0">
                  <c:v>8.1818181818182012E-2</c:v>
                </c:pt>
                <c:pt idx="1">
                  <c:v>0.12631578947368002</c:v>
                </c:pt>
                <c:pt idx="2">
                  <c:v>0.33397129186603003</c:v>
                </c:pt>
                <c:pt idx="3">
                  <c:v>0.11339712918660001</c:v>
                </c:pt>
                <c:pt idx="4">
                  <c:v>0.16985645933014001</c:v>
                </c:pt>
                <c:pt idx="5">
                  <c:v>6.3636363636364005E-2</c:v>
                </c:pt>
                <c:pt idx="6">
                  <c:v>7.8468899521531008E-2</c:v>
                </c:pt>
                <c:pt idx="7">
                  <c:v>7.5598086124401997E-2</c:v>
                </c:pt>
                <c:pt idx="8">
                  <c:v>1.9617224880383002E-2</c:v>
                </c:pt>
                <c:pt idx="9">
                  <c:v>0.51483253588517008</c:v>
                </c:pt>
                <c:pt idx="10">
                  <c:v>0.48708133971292</c:v>
                </c:pt>
                <c:pt idx="11">
                  <c:v>6.0287081339713E-2</c:v>
                </c:pt>
                <c:pt idx="12">
                  <c:v>5.7416267942584E-3</c:v>
                </c:pt>
                <c:pt idx="13">
                  <c:v>0.35023923444976002</c:v>
                </c:pt>
                <c:pt idx="14">
                  <c:v>1.5789473684211002E-2</c:v>
                </c:pt>
                <c:pt idx="15">
                  <c:v>0.25502392344497998</c:v>
                </c:pt>
                <c:pt idx="16">
                  <c:v>0.32296650717703002</c:v>
                </c:pt>
                <c:pt idx="17">
                  <c:v>0.26602870813397</c:v>
                </c:pt>
                <c:pt idx="18">
                  <c:v>0.45358851674640999</c:v>
                </c:pt>
                <c:pt idx="19">
                  <c:v>0.85167464114833002</c:v>
                </c:pt>
                <c:pt idx="20">
                  <c:v>1.0105263157894999</c:v>
                </c:pt>
                <c:pt idx="21">
                  <c:v>1.0545454545455</c:v>
                </c:pt>
                <c:pt idx="22">
                  <c:v>0.94641148325359004</c:v>
                </c:pt>
                <c:pt idx="23">
                  <c:v>0.98708133971292011</c:v>
                </c:pt>
                <c:pt idx="24">
                  <c:v>0.91435406698565014</c:v>
                </c:pt>
                <c:pt idx="25">
                  <c:v>0.46459330143541006</c:v>
                </c:pt>
                <c:pt idx="26">
                  <c:v>0.35119617224880001</c:v>
                </c:pt>
                <c:pt idx="27">
                  <c:v>0.18373205741626999</c:v>
                </c:pt>
                <c:pt idx="28">
                  <c:v>0.34210526315789003</c:v>
                </c:pt>
                <c:pt idx="29">
                  <c:v>0.14019138755981</c:v>
                </c:pt>
                <c:pt idx="30">
                  <c:v>9.3779904306220005E-2</c:v>
                </c:pt>
                <c:pt idx="31">
                  <c:v>9.1866028708133998E-2</c:v>
                </c:pt>
                <c:pt idx="32">
                  <c:v>8.9952153110048005E-2</c:v>
                </c:pt>
                <c:pt idx="33">
                  <c:v>0.38086124401914001</c:v>
                </c:pt>
                <c:pt idx="34">
                  <c:v>0.15645933014354002</c:v>
                </c:pt>
                <c:pt idx="35">
                  <c:v>0.13397129186603002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7-419B-AF93-148CA91928F1}"/>
            </c:ext>
          </c:extLst>
        </c:ser>
        <c:ser>
          <c:idx val="3"/>
          <c:order val="1"/>
          <c:tx>
            <c:strRef>
              <c:f>'AET-LEKURA'!$L$2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'AET-LEKURA'!$G$3:$G$38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'AET-LEKURA'!$L$3:$L$38</c:f>
              <c:numCache>
                <c:formatCode>0.00</c:formatCode>
                <c:ptCount val="36"/>
                <c:pt idx="0">
                  <c:v>0.16698564593301002</c:v>
                </c:pt>
                <c:pt idx="1">
                  <c:v>0.15741626794258001</c:v>
                </c:pt>
                <c:pt idx="2">
                  <c:v>0.16650717703349002</c:v>
                </c:pt>
                <c:pt idx="3">
                  <c:v>0.24976076555023999</c:v>
                </c:pt>
                <c:pt idx="4">
                  <c:v>5.9808612440191006E-2</c:v>
                </c:pt>
                <c:pt idx="5">
                  <c:v>9.4258373205741999E-2</c:v>
                </c:pt>
                <c:pt idx="6">
                  <c:v>7.5119617224880003E-2</c:v>
                </c:pt>
                <c:pt idx="7">
                  <c:v>0</c:v>
                </c:pt>
                <c:pt idx="8">
                  <c:v>0.48564593301435005</c:v>
                </c:pt>
                <c:pt idx="9">
                  <c:v>0.48803827751195999</c:v>
                </c:pt>
                <c:pt idx="10">
                  <c:v>0.60909090909091002</c:v>
                </c:pt>
                <c:pt idx="11">
                  <c:v>0.94210526315789012</c:v>
                </c:pt>
                <c:pt idx="12">
                  <c:v>0.98564593301434911</c:v>
                </c:pt>
                <c:pt idx="13">
                  <c:v>0.81770334928230004</c:v>
                </c:pt>
                <c:pt idx="14">
                  <c:v>0.71722488038277998</c:v>
                </c:pt>
                <c:pt idx="15">
                  <c:v>0.82775119617225001</c:v>
                </c:pt>
                <c:pt idx="16">
                  <c:v>0.48325358851675004</c:v>
                </c:pt>
                <c:pt idx="17">
                  <c:v>0.81674641148325</c:v>
                </c:pt>
                <c:pt idx="18">
                  <c:v>0.65167464114833007</c:v>
                </c:pt>
                <c:pt idx="19">
                  <c:v>0.5162679425837301</c:v>
                </c:pt>
                <c:pt idx="20">
                  <c:v>0.80478468899522015</c:v>
                </c:pt>
                <c:pt idx="21">
                  <c:v>1.5229665071770002</c:v>
                </c:pt>
                <c:pt idx="22">
                  <c:v>2.2138755980861</c:v>
                </c:pt>
                <c:pt idx="23">
                  <c:v>1.3119617224880002</c:v>
                </c:pt>
                <c:pt idx="24">
                  <c:v>0.78277511961722013</c:v>
                </c:pt>
                <c:pt idx="25">
                  <c:v>0.20191387559809001</c:v>
                </c:pt>
                <c:pt idx="26">
                  <c:v>0.13110047846890002</c:v>
                </c:pt>
                <c:pt idx="27">
                  <c:v>8.9952153110048005E-2</c:v>
                </c:pt>
                <c:pt idx="28">
                  <c:v>0</c:v>
                </c:pt>
                <c:pt idx="29">
                  <c:v>5.5980861244018999E-2</c:v>
                </c:pt>
                <c:pt idx="30">
                  <c:v>7.0813397129186995E-2</c:v>
                </c:pt>
                <c:pt idx="31">
                  <c:v>5.2153110047847E-2</c:v>
                </c:pt>
                <c:pt idx="32">
                  <c:v>3.1578947368421005E-2</c:v>
                </c:pt>
                <c:pt idx="33">
                  <c:v>2.4880382775120002E-2</c:v>
                </c:pt>
                <c:pt idx="34">
                  <c:v>3.9712918660287005E-2</c:v>
                </c:pt>
                <c:pt idx="35">
                  <c:v>2.9665071770335002E-2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7-419B-AF93-148CA91928F1}"/>
            </c:ext>
          </c:extLst>
        </c:ser>
        <c:ser>
          <c:idx val="6"/>
          <c:order val="2"/>
          <c:tx>
            <c:strRef>
              <c:f>'AET-LEKURA'!$O$2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'AET-LEKURA'!$G$3:$G$38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'AET-LEKURA'!$O$3:$O$38</c:f>
              <c:numCache>
                <c:formatCode>0.00</c:formatCode>
                <c:ptCount val="36"/>
                <c:pt idx="0">
                  <c:v>0.33157894736842003</c:v>
                </c:pt>
                <c:pt idx="1">
                  <c:v>0.31339712918660001</c:v>
                </c:pt>
                <c:pt idx="2">
                  <c:v>0</c:v>
                </c:pt>
                <c:pt idx="3">
                  <c:v>0.45550239234450002</c:v>
                </c:pt>
                <c:pt idx="4">
                  <c:v>0.41674641148324998</c:v>
                </c:pt>
                <c:pt idx="5">
                  <c:v>0.15885167464115002</c:v>
                </c:pt>
                <c:pt idx="6">
                  <c:v>0.43875598086124001</c:v>
                </c:pt>
                <c:pt idx="7">
                  <c:v>0.64066985645933006</c:v>
                </c:pt>
                <c:pt idx="8">
                  <c:v>0.39138755980861006</c:v>
                </c:pt>
                <c:pt idx="9">
                  <c:v>0.33157894736842003</c:v>
                </c:pt>
                <c:pt idx="10">
                  <c:v>0.31339712918660001</c:v>
                </c:pt>
                <c:pt idx="11">
                  <c:v>0</c:v>
                </c:pt>
                <c:pt idx="12">
                  <c:v>0.45550239234450002</c:v>
                </c:pt>
                <c:pt idx="13">
                  <c:v>0.41674641148324998</c:v>
                </c:pt>
                <c:pt idx="14">
                  <c:v>0.15885167464115002</c:v>
                </c:pt>
                <c:pt idx="15">
                  <c:v>0.43875598086124001</c:v>
                </c:pt>
                <c:pt idx="16">
                  <c:v>0.64066985645933006</c:v>
                </c:pt>
                <c:pt idx="17">
                  <c:v>0.39138755980861006</c:v>
                </c:pt>
                <c:pt idx="18">
                  <c:v>0.57703349282297001</c:v>
                </c:pt>
                <c:pt idx="19">
                  <c:v>0.58851674641148</c:v>
                </c:pt>
                <c:pt idx="20">
                  <c:v>0.42822966507177002</c:v>
                </c:pt>
                <c:pt idx="21">
                  <c:v>0.55502392344498008</c:v>
                </c:pt>
                <c:pt idx="22">
                  <c:v>0.90191387559809011</c:v>
                </c:pt>
                <c:pt idx="23">
                  <c:v>0.86172248803828</c:v>
                </c:pt>
                <c:pt idx="24">
                  <c:v>0.99186602870813001</c:v>
                </c:pt>
                <c:pt idx="25">
                  <c:v>0.75119617224880009</c:v>
                </c:pt>
                <c:pt idx="26">
                  <c:v>0.37655502392344004</c:v>
                </c:pt>
                <c:pt idx="27">
                  <c:v>5.0239234449761007E-2</c:v>
                </c:pt>
                <c:pt idx="28">
                  <c:v>0.27511961722487999</c:v>
                </c:pt>
                <c:pt idx="29">
                  <c:v>2.0095693779904E-2</c:v>
                </c:pt>
                <c:pt idx="30">
                  <c:v>0.36602870813397004</c:v>
                </c:pt>
                <c:pt idx="31">
                  <c:v>0.29043062200956998</c:v>
                </c:pt>
                <c:pt idx="32">
                  <c:v>0.28708133971291999</c:v>
                </c:pt>
                <c:pt idx="33">
                  <c:v>0.23110047846890003</c:v>
                </c:pt>
                <c:pt idx="34">
                  <c:v>7.3205741626793996E-2</c:v>
                </c:pt>
                <c:pt idx="35">
                  <c:v>0.28612440191388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7-419B-AF93-148CA91928F1}"/>
            </c:ext>
          </c:extLst>
        </c:ser>
        <c:ser>
          <c:idx val="7"/>
          <c:order val="3"/>
          <c:tx>
            <c:strRef>
              <c:f>'AET-LEKURA'!$P$2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'AET-LEKURA'!$G$3:$G$38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'AET-LEKURA'!$P$3:$P$38</c:f>
              <c:numCache>
                <c:formatCode>0.00</c:formatCode>
                <c:ptCount val="36"/>
                <c:pt idx="0">
                  <c:v>0.36124401913876003</c:v>
                </c:pt>
                <c:pt idx="1">
                  <c:v>8.1818181818182012E-2</c:v>
                </c:pt>
                <c:pt idx="2">
                  <c:v>2.0095693779904E-2</c:v>
                </c:pt>
                <c:pt idx="3">
                  <c:v>9.3301435406698996E-2</c:v>
                </c:pt>
                <c:pt idx="4">
                  <c:v>0.23110047846890003</c:v>
                </c:pt>
                <c:pt idx="5">
                  <c:v>0.34162679425837</c:v>
                </c:pt>
                <c:pt idx="6">
                  <c:v>0.38851674641148004</c:v>
                </c:pt>
                <c:pt idx="7">
                  <c:v>0.36220095693780002</c:v>
                </c:pt>
                <c:pt idx="8">
                  <c:v>0.50430622009569004</c:v>
                </c:pt>
                <c:pt idx="9">
                  <c:v>0.45645933014354001</c:v>
                </c:pt>
                <c:pt idx="10">
                  <c:v>1.0267942583731999</c:v>
                </c:pt>
                <c:pt idx="11">
                  <c:v>1.7665071770335001</c:v>
                </c:pt>
                <c:pt idx="12">
                  <c:v>1.8837320574163003</c:v>
                </c:pt>
                <c:pt idx="13">
                  <c:v>2.1913875598086001</c:v>
                </c:pt>
                <c:pt idx="14">
                  <c:v>1.1133971291866001</c:v>
                </c:pt>
                <c:pt idx="15">
                  <c:v>0.54162679425837001</c:v>
                </c:pt>
                <c:pt idx="16">
                  <c:v>0.57511961722488003</c:v>
                </c:pt>
                <c:pt idx="17">
                  <c:v>0.6014354066985601</c:v>
                </c:pt>
                <c:pt idx="18">
                  <c:v>0.45311004784689007</c:v>
                </c:pt>
                <c:pt idx="19">
                  <c:v>0.43971291866029</c:v>
                </c:pt>
                <c:pt idx="20">
                  <c:v>0.61435406698564998</c:v>
                </c:pt>
                <c:pt idx="21">
                  <c:v>0.53062200956937999</c:v>
                </c:pt>
                <c:pt idx="22">
                  <c:v>1.1296650717703001</c:v>
                </c:pt>
                <c:pt idx="23">
                  <c:v>0.85215311004784999</c:v>
                </c:pt>
                <c:pt idx="24">
                  <c:v>0.80861244019138911</c:v>
                </c:pt>
                <c:pt idx="25">
                  <c:v>0.91531100478468996</c:v>
                </c:pt>
                <c:pt idx="26">
                  <c:v>0.51291866028708</c:v>
                </c:pt>
                <c:pt idx="27">
                  <c:v>0.50669856459330009</c:v>
                </c:pt>
                <c:pt idx="28">
                  <c:v>0.19377990430622002</c:v>
                </c:pt>
                <c:pt idx="29">
                  <c:v>5.9808612440191006E-2</c:v>
                </c:pt>
                <c:pt idx="30">
                  <c:v>2.5837320574162999E-2</c:v>
                </c:pt>
                <c:pt idx="31">
                  <c:v>2.6794258373205999E-2</c:v>
                </c:pt>
                <c:pt idx="32">
                  <c:v>4.3540669856459005E-2</c:v>
                </c:pt>
                <c:pt idx="33">
                  <c:v>0.1511961722488</c:v>
                </c:pt>
                <c:pt idx="34">
                  <c:v>0.13253588516746001</c:v>
                </c:pt>
                <c:pt idx="35">
                  <c:v>0.13636363636363999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57-419B-AF93-148CA91928F1}"/>
            </c:ext>
          </c:extLst>
        </c:ser>
        <c:ser>
          <c:idx val="8"/>
          <c:order val="4"/>
          <c:tx>
            <c:strRef>
              <c:f>'AET-LEKURA'!$Q$2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'AET-LEKURA'!$G$3:$G$38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'AET-LEKURA'!$Q$3:$Q$38</c:f>
              <c:numCache>
                <c:formatCode>0.00</c:formatCode>
                <c:ptCount val="36"/>
                <c:pt idx="0">
                  <c:v>6.1244019138756003E-2</c:v>
                </c:pt>
                <c:pt idx="1">
                  <c:v>7.2727272727273001E-2</c:v>
                </c:pt>
                <c:pt idx="2">
                  <c:v>6.0765550239234002E-2</c:v>
                </c:pt>
                <c:pt idx="3">
                  <c:v>0.29808612440191001</c:v>
                </c:pt>
                <c:pt idx="4">
                  <c:v>5.2631578947368004E-3</c:v>
                </c:pt>
                <c:pt idx="5">
                  <c:v>0.29234449760766001</c:v>
                </c:pt>
                <c:pt idx="6">
                  <c:v>0.65406698564593002</c:v>
                </c:pt>
                <c:pt idx="7">
                  <c:v>0.61004784688995006</c:v>
                </c:pt>
                <c:pt idx="8">
                  <c:v>0.50574162679425994</c:v>
                </c:pt>
                <c:pt idx="9">
                  <c:v>0.40047846889952005</c:v>
                </c:pt>
                <c:pt idx="10">
                  <c:v>0.42009569377990003</c:v>
                </c:pt>
                <c:pt idx="11">
                  <c:v>0.38995215311005005</c:v>
                </c:pt>
                <c:pt idx="12">
                  <c:v>0.96411483253589003</c:v>
                </c:pt>
                <c:pt idx="13">
                  <c:v>1.0641148325359</c:v>
                </c:pt>
                <c:pt idx="14">
                  <c:v>0.83253588516746013</c:v>
                </c:pt>
                <c:pt idx="15">
                  <c:v>0.36028708133971005</c:v>
                </c:pt>
                <c:pt idx="16">
                  <c:v>0.29952153110048002</c:v>
                </c:pt>
                <c:pt idx="17">
                  <c:v>0.30334928229665004</c:v>
                </c:pt>
                <c:pt idx="18">
                  <c:v>0.47129186602870998</c:v>
                </c:pt>
                <c:pt idx="19">
                  <c:v>0.69090909090909003</c:v>
                </c:pt>
                <c:pt idx="20">
                  <c:v>0.37224880382775005</c:v>
                </c:pt>
                <c:pt idx="21">
                  <c:v>0.62727272727273009</c:v>
                </c:pt>
                <c:pt idx="22">
                  <c:v>1.3387559808612002</c:v>
                </c:pt>
                <c:pt idx="23">
                  <c:v>1.4712918660287002</c:v>
                </c:pt>
                <c:pt idx="24">
                  <c:v>1.6220095693780001</c:v>
                </c:pt>
                <c:pt idx="25">
                  <c:v>1.2636363636364001</c:v>
                </c:pt>
                <c:pt idx="26">
                  <c:v>0.93923444976077008</c:v>
                </c:pt>
                <c:pt idx="27">
                  <c:v>0.72918660287081005</c:v>
                </c:pt>
                <c:pt idx="28">
                  <c:v>0.70526315789474003</c:v>
                </c:pt>
                <c:pt idx="29">
                  <c:v>0.31531100478469004</c:v>
                </c:pt>
                <c:pt idx="30">
                  <c:v>0.10813397129187</c:v>
                </c:pt>
                <c:pt idx="31">
                  <c:v>6.2679425837321001E-2</c:v>
                </c:pt>
                <c:pt idx="32">
                  <c:v>9.6650717703349001E-2</c:v>
                </c:pt>
                <c:pt idx="33">
                  <c:v>5.8373205741627E-2</c:v>
                </c:pt>
                <c:pt idx="34">
                  <c:v>6.315789473684201E-2</c:v>
                </c:pt>
                <c:pt idx="35">
                  <c:v>3.0143540669856E-2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57-419B-AF93-148CA91928F1}"/>
            </c:ext>
          </c:extLst>
        </c:ser>
        <c:ser>
          <c:idx val="9"/>
          <c:order val="5"/>
          <c:tx>
            <c:strRef>
              <c:f>'AET-LEKURA'!$R$2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'AET-LEKURA'!$G$3:$G$38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'AET-LEKURA'!$R$3:$R$38</c:f>
              <c:numCache>
                <c:formatCode>0.00</c:formatCode>
                <c:ptCount val="36"/>
                <c:pt idx="0">
                  <c:v>1.0526315789474001E-2</c:v>
                </c:pt>
                <c:pt idx="1">
                  <c:v>0.50669856459330009</c:v>
                </c:pt>
                <c:pt idx="2">
                  <c:v>0.42918660287081001</c:v>
                </c:pt>
                <c:pt idx="3">
                  <c:v>0.35358851674641001</c:v>
                </c:pt>
                <c:pt idx="4">
                  <c:v>0.33253588516746002</c:v>
                </c:pt>
                <c:pt idx="5">
                  <c:v>6.698564593301401E-2</c:v>
                </c:pt>
                <c:pt idx="6">
                  <c:v>5.2153110047847E-2</c:v>
                </c:pt>
                <c:pt idx="7">
                  <c:v>0.21961722488038002</c:v>
                </c:pt>
                <c:pt idx="8">
                  <c:v>6.0765550239234002E-2</c:v>
                </c:pt>
                <c:pt idx="9">
                  <c:v>0.62009569377990004</c:v>
                </c:pt>
                <c:pt idx="10">
                  <c:v>1.2129186602871</c:v>
                </c:pt>
                <c:pt idx="11">
                  <c:v>1.9866028708134</c:v>
                </c:pt>
                <c:pt idx="12">
                  <c:v>2.0693779904306</c:v>
                </c:pt>
                <c:pt idx="13">
                  <c:v>1.0822966507177001</c:v>
                </c:pt>
                <c:pt idx="14">
                  <c:v>0.37942583732057</c:v>
                </c:pt>
                <c:pt idx="15">
                  <c:v>0.37177033492823003</c:v>
                </c:pt>
                <c:pt idx="16">
                  <c:v>0.51100478468900001</c:v>
                </c:pt>
                <c:pt idx="17">
                  <c:v>0.64497607655501998</c:v>
                </c:pt>
                <c:pt idx="18">
                  <c:v>0.80765550239233908</c:v>
                </c:pt>
                <c:pt idx="19">
                  <c:v>0.92153110047847009</c:v>
                </c:pt>
                <c:pt idx="20">
                  <c:v>1.6665071770335</c:v>
                </c:pt>
                <c:pt idx="21">
                  <c:v>1.9918660287081</c:v>
                </c:pt>
                <c:pt idx="22">
                  <c:v>2.4196172248804002</c:v>
                </c:pt>
                <c:pt idx="23">
                  <c:v>3.1889952153109999</c:v>
                </c:pt>
                <c:pt idx="24">
                  <c:v>2.9904306220096002</c:v>
                </c:pt>
                <c:pt idx="25">
                  <c:v>2.1354066985646001</c:v>
                </c:pt>
                <c:pt idx="26">
                  <c:v>1.3191387559809</c:v>
                </c:pt>
                <c:pt idx="27">
                  <c:v>0.71435406698565007</c:v>
                </c:pt>
                <c:pt idx="28">
                  <c:v>0.60526315789474006</c:v>
                </c:pt>
                <c:pt idx="29">
                  <c:v>0.69138755980861</c:v>
                </c:pt>
                <c:pt idx="30">
                  <c:v>0.31770334928230004</c:v>
                </c:pt>
                <c:pt idx="31">
                  <c:v>0.55693779904306007</c:v>
                </c:pt>
                <c:pt idx="32">
                  <c:v>0.51866028708134004</c:v>
                </c:pt>
                <c:pt idx="33">
                  <c:v>0.15550239234450003</c:v>
                </c:pt>
                <c:pt idx="34">
                  <c:v>0.12392344497608002</c:v>
                </c:pt>
                <c:pt idx="35">
                  <c:v>0.11052631578947002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57-419B-AF93-148CA9192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095280"/>
        <c:axId val="285094104"/>
      </c:lineChart>
      <c:catAx>
        <c:axId val="28509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94104"/>
        <c:crosses val="autoZero"/>
        <c:auto val="1"/>
        <c:lblAlgn val="ctr"/>
        <c:lblOffset val="100"/>
        <c:noMultiLvlLbl val="0"/>
      </c:catAx>
      <c:valAx>
        <c:axId val="285094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GB" dirty="0">
                    <a:latin typeface="Arial Black" panose="020B0A04020102020204" pitchFamily="34" charset="0"/>
                  </a:rPr>
                  <a:t>AETI (mm/day)</a:t>
                </a:r>
              </a:p>
            </c:rich>
          </c:tx>
          <c:layout>
            <c:manualLayout>
              <c:xMode val="edge"/>
              <c:yMode val="edge"/>
              <c:x val="3.7524238971357385E-2"/>
              <c:y val="0.421040755931567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28509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GB">
                <a:latin typeface="Arial Black" panose="020B0A04020102020204" pitchFamily="34" charset="0"/>
              </a:rPr>
              <a:t>NPP @Lekura</a:t>
            </a:r>
            <a:r>
              <a:rPr lang="en-GB" baseline="0">
                <a:latin typeface="Arial Black" panose="020B0A04020102020204" pitchFamily="34" charset="0"/>
              </a:rPr>
              <a:t> valley before and after construction of wsw.</a:t>
            </a:r>
            <a:endParaRPr lang="en-GB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5075860615462283"/>
          <c:y val="8.48896434634974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015907325309834E-2"/>
          <c:y val="1.6256478126991342E-2"/>
          <c:w val="0.93164702451409265"/>
          <c:h val="0.75860036807792919"/>
        </c:manualLayout>
      </c:layout>
      <c:lineChart>
        <c:grouping val="standard"/>
        <c:varyColors val="0"/>
        <c:ser>
          <c:idx val="0"/>
          <c:order val="0"/>
          <c:tx>
            <c:strRef>
              <c:f>'NPP-LEKURA'!$I$1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'NPP-LEKURA'!$G$2:$G$37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'NPP-LEKURA'!$I$2:$I$37</c:f>
              <c:numCache>
                <c:formatCode>0.00</c:formatCode>
                <c:ptCount val="36"/>
                <c:pt idx="0">
                  <c:v>6.7358851674641007E-2</c:v>
                </c:pt>
                <c:pt idx="1">
                  <c:v>7.8157894736841996E-2</c:v>
                </c:pt>
                <c:pt idx="2">
                  <c:v>0.11600000000000001</c:v>
                </c:pt>
                <c:pt idx="3">
                  <c:v>6.6746411483253901E-2</c:v>
                </c:pt>
                <c:pt idx="4">
                  <c:v>6.5315789473684008E-2</c:v>
                </c:pt>
                <c:pt idx="5">
                  <c:v>3.8382775119617005E-2</c:v>
                </c:pt>
                <c:pt idx="6">
                  <c:v>6.3574162679426005E-2</c:v>
                </c:pt>
                <c:pt idx="7">
                  <c:v>3.3095693779904005E-2</c:v>
                </c:pt>
                <c:pt idx="8">
                  <c:v>1.4789473684211E-2</c:v>
                </c:pt>
                <c:pt idx="9">
                  <c:v>8.5775119617225004E-2</c:v>
                </c:pt>
                <c:pt idx="10">
                  <c:v>4.7306220095694004E-2</c:v>
                </c:pt>
                <c:pt idx="11">
                  <c:v>2.7330143540670003E-2</c:v>
                </c:pt>
                <c:pt idx="12">
                  <c:v>1.1459330143541E-2</c:v>
                </c:pt>
                <c:pt idx="13">
                  <c:v>2.9287081339713E-2</c:v>
                </c:pt>
                <c:pt idx="14">
                  <c:v>1.0727272727273E-2</c:v>
                </c:pt>
                <c:pt idx="15">
                  <c:v>8.1339712918660004E-3</c:v>
                </c:pt>
                <c:pt idx="16">
                  <c:v>1.0306220095694001E-2</c:v>
                </c:pt>
                <c:pt idx="17">
                  <c:v>9.4210526315789012E-3</c:v>
                </c:pt>
                <c:pt idx="18">
                  <c:v>2.0933014354067001E-2</c:v>
                </c:pt>
                <c:pt idx="19">
                  <c:v>4.4416267942583999E-2</c:v>
                </c:pt>
                <c:pt idx="20">
                  <c:v>0.10048803827751</c:v>
                </c:pt>
                <c:pt idx="21">
                  <c:v>0.10745933014354001</c:v>
                </c:pt>
                <c:pt idx="22">
                  <c:v>0.21243540669856001</c:v>
                </c:pt>
                <c:pt idx="23">
                  <c:v>0.29398086124402001</c:v>
                </c:pt>
                <c:pt idx="24">
                  <c:v>0.28534928229665002</c:v>
                </c:pt>
                <c:pt idx="25">
                  <c:v>9.5244019138756006E-2</c:v>
                </c:pt>
                <c:pt idx="26">
                  <c:v>5.4354066985646002E-2</c:v>
                </c:pt>
                <c:pt idx="27">
                  <c:v>6.1344497607656007E-2</c:v>
                </c:pt>
                <c:pt idx="28">
                  <c:v>0.10772727272727001</c:v>
                </c:pt>
                <c:pt idx="29">
                  <c:v>9.3311004784689011E-2</c:v>
                </c:pt>
                <c:pt idx="30">
                  <c:v>4.9717703349282001E-2</c:v>
                </c:pt>
                <c:pt idx="31">
                  <c:v>6.0655502392343998E-2</c:v>
                </c:pt>
                <c:pt idx="32">
                  <c:v>4.6698564593301004E-2</c:v>
                </c:pt>
                <c:pt idx="33">
                  <c:v>0.10492822966507001</c:v>
                </c:pt>
                <c:pt idx="34">
                  <c:v>0.11224401913876</c:v>
                </c:pt>
                <c:pt idx="35">
                  <c:v>0.14493779904306001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C5-436C-97D3-2A688DF17750}"/>
            </c:ext>
          </c:extLst>
        </c:ser>
        <c:ser>
          <c:idx val="2"/>
          <c:order val="1"/>
          <c:tx>
            <c:strRef>
              <c:f>'NPP-LEKURA'!$K$1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'NPP-LEKURA'!$G$2:$G$37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'NPP-LEKURA'!$K$2:$K$37</c:f>
              <c:numCache>
                <c:formatCode>0.00</c:formatCode>
                <c:ptCount val="36"/>
                <c:pt idx="0">
                  <c:v>6.2875598086124002E-2</c:v>
                </c:pt>
                <c:pt idx="1">
                  <c:v>0.11233014354067</c:v>
                </c:pt>
                <c:pt idx="2">
                  <c:v>0.1391004784689</c:v>
                </c:pt>
                <c:pt idx="3">
                  <c:v>5.9272727272727005E-2</c:v>
                </c:pt>
                <c:pt idx="4">
                  <c:v>5.9712918660287002E-2</c:v>
                </c:pt>
                <c:pt idx="5">
                  <c:v>2.4832535885167002E-2</c:v>
                </c:pt>
                <c:pt idx="6">
                  <c:v>2.8516746411483E-2</c:v>
                </c:pt>
                <c:pt idx="7">
                  <c:v>3.4019138755980997E-2</c:v>
                </c:pt>
                <c:pt idx="8">
                  <c:v>4.0980861244019007E-2</c:v>
                </c:pt>
                <c:pt idx="9">
                  <c:v>4.2033492822966999E-2</c:v>
                </c:pt>
                <c:pt idx="10">
                  <c:v>2.9827751196171998E-2</c:v>
                </c:pt>
                <c:pt idx="11">
                  <c:v>2.4636363636364001E-2</c:v>
                </c:pt>
                <c:pt idx="12">
                  <c:v>2.2272727272727E-2</c:v>
                </c:pt>
                <c:pt idx="13">
                  <c:v>2.2966507177033003E-2</c:v>
                </c:pt>
                <c:pt idx="14">
                  <c:v>9.1827751196172008E-2</c:v>
                </c:pt>
                <c:pt idx="15">
                  <c:v>1.6779904306220002E-2</c:v>
                </c:pt>
                <c:pt idx="16">
                  <c:v>2.0492822966507E-2</c:v>
                </c:pt>
                <c:pt idx="17">
                  <c:v>1.5722488038277999E-2</c:v>
                </c:pt>
                <c:pt idx="18">
                  <c:v>1.6449760765549999E-2</c:v>
                </c:pt>
                <c:pt idx="19">
                  <c:v>7.2674641148324892E-2</c:v>
                </c:pt>
                <c:pt idx="20">
                  <c:v>0.22831100478468999</c:v>
                </c:pt>
                <c:pt idx="21">
                  <c:v>0.26068421052632001</c:v>
                </c:pt>
                <c:pt idx="22">
                  <c:v>0.62764114832536</c:v>
                </c:pt>
                <c:pt idx="23">
                  <c:v>0.42597129186603</c:v>
                </c:pt>
                <c:pt idx="24">
                  <c:v>0.24502392344498</c:v>
                </c:pt>
                <c:pt idx="25">
                  <c:v>7.53301435406699E-2</c:v>
                </c:pt>
                <c:pt idx="26">
                  <c:v>3.4057416267943001E-2</c:v>
                </c:pt>
                <c:pt idx="27">
                  <c:v>4.4665071770334998E-2</c:v>
                </c:pt>
                <c:pt idx="28">
                  <c:v>7.4416267942584005E-2</c:v>
                </c:pt>
                <c:pt idx="29">
                  <c:v>1.5162679425837001E-2</c:v>
                </c:pt>
                <c:pt idx="30">
                  <c:v>6.8918660287081004E-2</c:v>
                </c:pt>
                <c:pt idx="31">
                  <c:v>5.5296650717703004E-2</c:v>
                </c:pt>
                <c:pt idx="32">
                  <c:v>0.12347368421053</c:v>
                </c:pt>
                <c:pt idx="33">
                  <c:v>0.39973205741626999</c:v>
                </c:pt>
                <c:pt idx="34">
                  <c:v>0.18422966507176999</c:v>
                </c:pt>
                <c:pt idx="35">
                  <c:v>0.29954066985646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C5-436C-97D3-2A688DF17750}"/>
            </c:ext>
          </c:extLst>
        </c:ser>
        <c:ser>
          <c:idx val="4"/>
          <c:order val="2"/>
          <c:tx>
            <c:strRef>
              <c:f>'NPP-LEKURA'!$M$1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'NPP-LEKURA'!$G$2:$G$37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'NPP-LEKURA'!$M$2:$M$37</c:f>
              <c:numCache>
                <c:formatCode>0.00</c:formatCode>
                <c:ptCount val="36"/>
                <c:pt idx="0">
                  <c:v>4.0679425837321002E-2</c:v>
                </c:pt>
                <c:pt idx="1">
                  <c:v>4.2086124401913998E-2</c:v>
                </c:pt>
                <c:pt idx="2">
                  <c:v>8.0066985645933009E-2</c:v>
                </c:pt>
                <c:pt idx="3">
                  <c:v>6.8167464114833001E-2</c:v>
                </c:pt>
                <c:pt idx="4">
                  <c:v>3.0507177033493E-2</c:v>
                </c:pt>
                <c:pt idx="5">
                  <c:v>1.6602870813397001E-2</c:v>
                </c:pt>
                <c:pt idx="6">
                  <c:v>3.6430622009569001E-2</c:v>
                </c:pt>
                <c:pt idx="7">
                  <c:v>9.0473684210525998E-2</c:v>
                </c:pt>
                <c:pt idx="8">
                  <c:v>0.34792822966506998</c:v>
                </c:pt>
                <c:pt idx="9">
                  <c:v>0.34764593301435004</c:v>
                </c:pt>
                <c:pt idx="10">
                  <c:v>0.16854545454545003</c:v>
                </c:pt>
                <c:pt idx="11">
                  <c:v>9.110047846889989E-2</c:v>
                </c:pt>
                <c:pt idx="12">
                  <c:v>6.6224880382775006E-2</c:v>
                </c:pt>
                <c:pt idx="13">
                  <c:v>6.6224880382775006E-2</c:v>
                </c:pt>
                <c:pt idx="14">
                  <c:v>1.8200956937798999E-2</c:v>
                </c:pt>
                <c:pt idx="15">
                  <c:v>1.8052631578947001E-2</c:v>
                </c:pt>
                <c:pt idx="16">
                  <c:v>1.4775119617225E-2</c:v>
                </c:pt>
                <c:pt idx="17">
                  <c:v>1.9459330143540999E-2</c:v>
                </c:pt>
                <c:pt idx="18">
                  <c:v>1.3358851674641001E-2</c:v>
                </c:pt>
                <c:pt idx="19">
                  <c:v>1.8454545454544998E-2</c:v>
                </c:pt>
                <c:pt idx="20">
                  <c:v>5.5196172248804E-2</c:v>
                </c:pt>
                <c:pt idx="21">
                  <c:v>0.23823923444976</c:v>
                </c:pt>
                <c:pt idx="22">
                  <c:v>0.73358373205742</c:v>
                </c:pt>
                <c:pt idx="23">
                  <c:v>0.98147368421053005</c:v>
                </c:pt>
                <c:pt idx="24">
                  <c:v>1.0775789473683999</c:v>
                </c:pt>
                <c:pt idx="25">
                  <c:v>0.63847846889951998</c:v>
                </c:pt>
                <c:pt idx="26">
                  <c:v>0.2456985645933</c:v>
                </c:pt>
                <c:pt idx="27">
                  <c:v>5.2468899521530998E-2</c:v>
                </c:pt>
                <c:pt idx="28">
                  <c:v>0.11759808612439999</c:v>
                </c:pt>
                <c:pt idx="29">
                  <c:v>8.4138755980861013E-2</c:v>
                </c:pt>
                <c:pt idx="30">
                  <c:v>5.1105263157895001E-2</c:v>
                </c:pt>
                <c:pt idx="31">
                  <c:v>7.1354066985646003E-2</c:v>
                </c:pt>
                <c:pt idx="32">
                  <c:v>5.1000000000000004E-2</c:v>
                </c:pt>
                <c:pt idx="33">
                  <c:v>8.2382775119616891E-2</c:v>
                </c:pt>
                <c:pt idx="34">
                  <c:v>3.8076555023923001E-2</c:v>
                </c:pt>
                <c:pt idx="35">
                  <c:v>3.5014354066986005E-2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C5-436C-97D3-2A688DF17750}"/>
            </c:ext>
          </c:extLst>
        </c:ser>
        <c:ser>
          <c:idx val="7"/>
          <c:order val="3"/>
          <c:tx>
            <c:strRef>
              <c:f>'NPP-LEKURA'!$P$1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'NPP-LEKURA'!$G$2:$G$37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'NPP-LEKURA'!$P$2:$P$37</c:f>
              <c:numCache>
                <c:formatCode>0.00</c:formatCode>
                <c:ptCount val="36"/>
                <c:pt idx="0">
                  <c:v>9.5363636363636012E-2</c:v>
                </c:pt>
                <c:pt idx="1">
                  <c:v>4.4746411483253999E-2</c:v>
                </c:pt>
                <c:pt idx="2">
                  <c:v>5.0311004784689001E-2</c:v>
                </c:pt>
                <c:pt idx="3">
                  <c:v>5.7272727272727003E-2</c:v>
                </c:pt>
                <c:pt idx="4">
                  <c:v>5.2736842105263006E-2</c:v>
                </c:pt>
                <c:pt idx="5">
                  <c:v>3.7492822966507001E-2</c:v>
                </c:pt>
                <c:pt idx="6">
                  <c:v>2.177990430622E-2</c:v>
                </c:pt>
                <c:pt idx="7">
                  <c:v>2.2157894736842002E-2</c:v>
                </c:pt>
                <c:pt idx="8">
                  <c:v>9.7698564593301007E-2</c:v>
                </c:pt>
                <c:pt idx="9">
                  <c:v>0.39836363636364003</c:v>
                </c:pt>
                <c:pt idx="10">
                  <c:v>0.91403827751195998</c:v>
                </c:pt>
                <c:pt idx="11">
                  <c:v>1.4070287081340001</c:v>
                </c:pt>
                <c:pt idx="12">
                  <c:v>0.81455502392344004</c:v>
                </c:pt>
                <c:pt idx="13">
                  <c:v>0.24750239234450003</c:v>
                </c:pt>
                <c:pt idx="14">
                  <c:v>5.9636363636364001E-2</c:v>
                </c:pt>
                <c:pt idx="15">
                  <c:v>2.0808612440190999E-2</c:v>
                </c:pt>
                <c:pt idx="16">
                  <c:v>9.2535885167463906E-3</c:v>
                </c:pt>
                <c:pt idx="17">
                  <c:v>1.5846889952152998E-2</c:v>
                </c:pt>
                <c:pt idx="18">
                  <c:v>1.722009569378E-2</c:v>
                </c:pt>
                <c:pt idx="19">
                  <c:v>4.4842105263157996E-2</c:v>
                </c:pt>
                <c:pt idx="20">
                  <c:v>0.08</c:v>
                </c:pt>
                <c:pt idx="21">
                  <c:v>0.11683732057416001</c:v>
                </c:pt>
                <c:pt idx="22">
                  <c:v>0.10358373205742</c:v>
                </c:pt>
                <c:pt idx="23">
                  <c:v>0.12884688995215002</c:v>
                </c:pt>
                <c:pt idx="24">
                  <c:v>9.1665071770335005E-2</c:v>
                </c:pt>
                <c:pt idx="25">
                  <c:v>5.6784688995215001E-2</c:v>
                </c:pt>
                <c:pt idx="26">
                  <c:v>7.4775119617225008E-2</c:v>
                </c:pt>
                <c:pt idx="27">
                  <c:v>4.4732057416267998E-2</c:v>
                </c:pt>
                <c:pt idx="28">
                  <c:v>4.4732057416267998E-2</c:v>
                </c:pt>
                <c:pt idx="29">
                  <c:v>3.6052631578947003E-2</c:v>
                </c:pt>
                <c:pt idx="30">
                  <c:v>2.3669856459330001E-2</c:v>
                </c:pt>
                <c:pt idx="31">
                  <c:v>4.1454545454545001E-2</c:v>
                </c:pt>
                <c:pt idx="32">
                  <c:v>4.2196172248803995E-2</c:v>
                </c:pt>
                <c:pt idx="33">
                  <c:v>0.14245933014354001</c:v>
                </c:pt>
                <c:pt idx="34">
                  <c:v>0.12444976076555</c:v>
                </c:pt>
                <c:pt idx="35">
                  <c:v>0.20214832535885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C5-436C-97D3-2A688DF17750}"/>
            </c:ext>
          </c:extLst>
        </c:ser>
        <c:ser>
          <c:idx val="8"/>
          <c:order val="4"/>
          <c:tx>
            <c:strRef>
              <c:f>'NPP-LEKURA'!$Q$1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'NPP-LEKURA'!$G$2:$G$37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'NPP-LEKURA'!$Q$2:$Q$37</c:f>
              <c:numCache>
                <c:formatCode>0.00</c:formatCode>
                <c:ptCount val="36"/>
                <c:pt idx="0">
                  <c:v>4.7210526315788995E-2</c:v>
                </c:pt>
                <c:pt idx="1">
                  <c:v>8.5933014354067E-2</c:v>
                </c:pt>
                <c:pt idx="2">
                  <c:v>5.1732057416267997E-2</c:v>
                </c:pt>
                <c:pt idx="3">
                  <c:v>7.697129186602901E-2</c:v>
                </c:pt>
                <c:pt idx="4">
                  <c:v>4.3440191387560001E-2</c:v>
                </c:pt>
                <c:pt idx="5">
                  <c:v>0.10539234449760999</c:v>
                </c:pt>
                <c:pt idx="6">
                  <c:v>0.16948803827750999</c:v>
                </c:pt>
                <c:pt idx="7">
                  <c:v>0.15422488038277998</c:v>
                </c:pt>
                <c:pt idx="8">
                  <c:v>0.11755023923445</c:v>
                </c:pt>
                <c:pt idx="9">
                  <c:v>8.5052631578947005E-2</c:v>
                </c:pt>
                <c:pt idx="10">
                  <c:v>7.4526315789473996E-2</c:v>
                </c:pt>
                <c:pt idx="11">
                  <c:v>5.4449760765550005E-2</c:v>
                </c:pt>
                <c:pt idx="12">
                  <c:v>0.12292822966507001</c:v>
                </c:pt>
                <c:pt idx="13">
                  <c:v>8.9363636363636006E-2</c:v>
                </c:pt>
                <c:pt idx="14">
                  <c:v>2.8933014354067001E-2</c:v>
                </c:pt>
                <c:pt idx="15">
                  <c:v>1.1244019138756001E-2</c:v>
                </c:pt>
                <c:pt idx="16">
                  <c:v>7.6124401913876E-3</c:v>
                </c:pt>
                <c:pt idx="17">
                  <c:v>1.3559808612439999E-2</c:v>
                </c:pt>
                <c:pt idx="18">
                  <c:v>1.8760765550239002E-2</c:v>
                </c:pt>
                <c:pt idx="19">
                  <c:v>9.062200956937801E-3</c:v>
                </c:pt>
                <c:pt idx="20">
                  <c:v>1.8631578947367999E-2</c:v>
                </c:pt>
                <c:pt idx="21">
                  <c:v>6.3497607655501997E-2</c:v>
                </c:pt>
                <c:pt idx="22">
                  <c:v>0.12597607655501999</c:v>
                </c:pt>
                <c:pt idx="23">
                  <c:v>0.24113875598086001</c:v>
                </c:pt>
                <c:pt idx="24">
                  <c:v>0.30290909090909002</c:v>
                </c:pt>
                <c:pt idx="25">
                  <c:v>0.23373684210526</c:v>
                </c:pt>
                <c:pt idx="26">
                  <c:v>0.20632057416268001</c:v>
                </c:pt>
                <c:pt idx="27">
                  <c:v>0.17148325358852001</c:v>
                </c:pt>
                <c:pt idx="28">
                  <c:v>8.1526315789474002E-2</c:v>
                </c:pt>
                <c:pt idx="29">
                  <c:v>0.17148325358852001</c:v>
                </c:pt>
                <c:pt idx="30">
                  <c:v>7.2349282296650996E-2</c:v>
                </c:pt>
                <c:pt idx="31">
                  <c:v>8.3392344497607893E-2</c:v>
                </c:pt>
                <c:pt idx="32">
                  <c:v>0.11830622009569</c:v>
                </c:pt>
                <c:pt idx="33">
                  <c:v>6.8511961722487996E-2</c:v>
                </c:pt>
                <c:pt idx="34">
                  <c:v>9.2507177033492899E-2</c:v>
                </c:pt>
                <c:pt idx="35">
                  <c:v>8.9119617224880002E-2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C5-436C-97D3-2A688DF17750}"/>
            </c:ext>
          </c:extLst>
        </c:ser>
        <c:ser>
          <c:idx val="9"/>
          <c:order val="5"/>
          <c:tx>
            <c:strRef>
              <c:f>'NPP-LEKURA'!$R$1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'NPP-LEKURA'!$G$2:$G$37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'NPP-LEKURA'!$R$2:$R$37</c:f>
              <c:numCache>
                <c:formatCode>0.00</c:formatCode>
                <c:ptCount val="36"/>
                <c:pt idx="0">
                  <c:v>4.4358851674641001E-2</c:v>
                </c:pt>
                <c:pt idx="1">
                  <c:v>0.16734449760766001</c:v>
                </c:pt>
                <c:pt idx="2">
                  <c:v>0.1626028708134</c:v>
                </c:pt>
                <c:pt idx="3">
                  <c:v>8.7459330143541E-2</c:v>
                </c:pt>
                <c:pt idx="4">
                  <c:v>6.0933014354066999E-2</c:v>
                </c:pt>
                <c:pt idx="5">
                  <c:v>5.3722488038278005E-2</c:v>
                </c:pt>
                <c:pt idx="6">
                  <c:v>0.10776555023923</c:v>
                </c:pt>
                <c:pt idx="7">
                  <c:v>0.11510047846889999</c:v>
                </c:pt>
                <c:pt idx="8">
                  <c:v>0.11717703349282001</c:v>
                </c:pt>
                <c:pt idx="9">
                  <c:v>0.14595693779903998</c:v>
                </c:pt>
                <c:pt idx="10">
                  <c:v>0.45211961722488003</c:v>
                </c:pt>
                <c:pt idx="11">
                  <c:v>0.67150239234450004</c:v>
                </c:pt>
                <c:pt idx="12">
                  <c:v>0.77130143540669993</c:v>
                </c:pt>
                <c:pt idx="13">
                  <c:v>0.39465071770334997</c:v>
                </c:pt>
                <c:pt idx="14">
                  <c:v>0.10229186602871</c:v>
                </c:pt>
                <c:pt idx="15">
                  <c:v>4.8004784688995002E-2</c:v>
                </c:pt>
                <c:pt idx="16">
                  <c:v>1.6842105263158002E-2</c:v>
                </c:pt>
                <c:pt idx="17">
                  <c:v>8.3444976076554999E-3</c:v>
                </c:pt>
                <c:pt idx="18">
                  <c:v>2.2947368421053001E-2</c:v>
                </c:pt>
                <c:pt idx="19">
                  <c:v>7.1885167464114996E-2</c:v>
                </c:pt>
                <c:pt idx="20">
                  <c:v>0.35333971291866001</c:v>
                </c:pt>
                <c:pt idx="21">
                  <c:v>0.75122488038278001</c:v>
                </c:pt>
                <c:pt idx="22">
                  <c:v>1.3019425837321001</c:v>
                </c:pt>
                <c:pt idx="23">
                  <c:v>1.2638612440190999</c:v>
                </c:pt>
                <c:pt idx="24">
                  <c:v>1.1035693779903999</c:v>
                </c:pt>
                <c:pt idx="25">
                  <c:v>0.71040669856459004</c:v>
                </c:pt>
                <c:pt idx="26">
                  <c:v>0.41679425837321005</c:v>
                </c:pt>
                <c:pt idx="27">
                  <c:v>0.29599999999999999</c:v>
                </c:pt>
                <c:pt idx="28">
                  <c:v>0.22359330143541001</c:v>
                </c:pt>
                <c:pt idx="29">
                  <c:v>0.1171004784689</c:v>
                </c:pt>
                <c:pt idx="30">
                  <c:v>0.17619138755981001</c:v>
                </c:pt>
                <c:pt idx="31">
                  <c:v>0.16566985645932999</c:v>
                </c:pt>
                <c:pt idx="32">
                  <c:v>0.11713397129187</c:v>
                </c:pt>
                <c:pt idx="33">
                  <c:v>0.13925837320574003</c:v>
                </c:pt>
                <c:pt idx="34">
                  <c:v>0.10796172248803999</c:v>
                </c:pt>
                <c:pt idx="35">
                  <c:v>4.6622009569378002E-2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C5-436C-97D3-2A688DF17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29168"/>
        <c:axId val="333129952"/>
      </c:lineChart>
      <c:catAx>
        <c:axId val="33312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29952"/>
        <c:crosses val="autoZero"/>
        <c:auto val="0"/>
        <c:lblAlgn val="ctr"/>
        <c:lblOffset val="100"/>
        <c:noMultiLvlLbl val="0"/>
      </c:catAx>
      <c:valAx>
        <c:axId val="33312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GB" dirty="0">
                    <a:latin typeface="Arial Black" panose="020B0A04020102020204" pitchFamily="34" charset="0"/>
                  </a:rPr>
                  <a:t>NPP (</a:t>
                </a:r>
                <a:r>
                  <a:rPr lang="en-GB" dirty="0" err="1">
                    <a:latin typeface="Arial Black" panose="020B0A04020102020204" pitchFamily="34" charset="0"/>
                  </a:rPr>
                  <a:t>gC</a:t>
                </a:r>
                <a:r>
                  <a:rPr lang="en-GB" dirty="0">
                    <a:latin typeface="Arial Black" panose="020B0A04020102020204" pitchFamily="34" charset="0"/>
                  </a:rPr>
                  <a:t>/m2)</a:t>
                </a:r>
              </a:p>
            </c:rich>
          </c:tx>
          <c:layout>
            <c:manualLayout>
              <c:xMode val="edge"/>
              <c:yMode val="edge"/>
              <c:x val="4.8362065142493846E-2"/>
              <c:y val="0.399904703482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3312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50309606161375"/>
          <c:y val="0.85427947986872399"/>
          <c:w val="0.47327723740414795"/>
          <c:h val="4.7750758659412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latin typeface="Arial Black" panose="020B0A04020102020204" pitchFamily="34" charset="0"/>
              </a:rPr>
              <a:t>AETI @Ewa valley before and after wsw. </a:t>
            </a:r>
          </a:p>
        </c:rich>
      </c:tx>
      <c:layout>
        <c:manualLayout>
          <c:xMode val="edge"/>
          <c:yMode val="edge"/>
          <c:x val="0.33917660667430566"/>
          <c:y val="8.85135123722420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425414565114836E-2"/>
          <c:y val="1.8044514098659013E-2"/>
          <c:w val="0.94649368425720981"/>
          <c:h val="0.85334824719943725"/>
        </c:manualLayout>
      </c:layout>
      <c:lineChart>
        <c:grouping val="standard"/>
        <c:varyColors val="0"/>
        <c:ser>
          <c:idx val="0"/>
          <c:order val="0"/>
          <c:tx>
            <c:strRef>
              <c:f>'AET-EWA'!$H$2</c:f>
              <c:strCache>
                <c:ptCount val="1"/>
                <c:pt idx="0">
                  <c:v>2009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'AET-EWA'!$F$3:$F$38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'AET-EWA'!$H$3:$H$38</c:f>
              <c:numCache>
                <c:formatCode>0.00</c:formatCode>
                <c:ptCount val="36"/>
                <c:pt idx="0">
                  <c:v>0.260264900662251</c:v>
                </c:pt>
                <c:pt idx="1">
                  <c:v>0.39801324503311203</c:v>
                </c:pt>
                <c:pt idx="2">
                  <c:v>0.81357615894039703</c:v>
                </c:pt>
                <c:pt idx="3">
                  <c:v>0.51721854304635706</c:v>
                </c:pt>
                <c:pt idx="4">
                  <c:v>0.443708609271523</c:v>
                </c:pt>
                <c:pt idx="5">
                  <c:v>0.23609271523178799</c:v>
                </c:pt>
                <c:pt idx="6">
                  <c:v>0.193377483443708</c:v>
                </c:pt>
                <c:pt idx="7">
                  <c:v>0.17483443708609203</c:v>
                </c:pt>
                <c:pt idx="8">
                  <c:v>0.156622516556291</c:v>
                </c:pt>
                <c:pt idx="9">
                  <c:v>1.1387417218543001</c:v>
                </c:pt>
                <c:pt idx="10">
                  <c:v>1.00529801324503</c:v>
                </c:pt>
                <c:pt idx="11">
                  <c:v>0.48377483443708602</c:v>
                </c:pt>
                <c:pt idx="12">
                  <c:v>0.194701986754966</c:v>
                </c:pt>
                <c:pt idx="13">
                  <c:v>0.67251655629139007</c:v>
                </c:pt>
                <c:pt idx="14">
                  <c:v>0.53377483443708607</c:v>
                </c:pt>
                <c:pt idx="15">
                  <c:v>0.43874172185430399</c:v>
                </c:pt>
                <c:pt idx="16">
                  <c:v>0.535761589403973</c:v>
                </c:pt>
                <c:pt idx="17">
                  <c:v>0.322847682119205</c:v>
                </c:pt>
                <c:pt idx="18">
                  <c:v>0.37384105960264902</c:v>
                </c:pt>
                <c:pt idx="19">
                  <c:v>0.82483443708609205</c:v>
                </c:pt>
                <c:pt idx="20">
                  <c:v>0.84602649006622499</c:v>
                </c:pt>
                <c:pt idx="21">
                  <c:v>1.2198675496688702</c:v>
                </c:pt>
                <c:pt idx="22">
                  <c:v>1.5761589403973502</c:v>
                </c:pt>
                <c:pt idx="23">
                  <c:v>2.08178807947019</c:v>
                </c:pt>
                <c:pt idx="24">
                  <c:v>2.3261589403973502</c:v>
                </c:pt>
                <c:pt idx="25">
                  <c:v>1.06357615894039</c:v>
                </c:pt>
                <c:pt idx="26">
                  <c:v>0.81655629139072805</c:v>
                </c:pt>
                <c:pt idx="27">
                  <c:v>0.97284768211920503</c:v>
                </c:pt>
                <c:pt idx="28">
                  <c:v>1.0655629139072802</c:v>
                </c:pt>
                <c:pt idx="29">
                  <c:v>0.42119205298013207</c:v>
                </c:pt>
                <c:pt idx="30">
                  <c:v>0.23841059602649001</c:v>
                </c:pt>
                <c:pt idx="31">
                  <c:v>0.23609271523178799</c:v>
                </c:pt>
                <c:pt idx="32">
                  <c:v>0.22549668874172102</c:v>
                </c:pt>
                <c:pt idx="33">
                  <c:v>0.92880794701986713</c:v>
                </c:pt>
                <c:pt idx="34">
                  <c:v>1.00827814569536</c:v>
                </c:pt>
                <c:pt idx="35">
                  <c:v>0.88245033112582716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76-4AC8-AFB7-99C47B9E2768}"/>
            </c:ext>
          </c:extLst>
        </c:ser>
        <c:ser>
          <c:idx val="2"/>
          <c:order val="1"/>
          <c:tx>
            <c:strRef>
              <c:f>'AET-EWA'!$J$2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'AET-EWA'!$F$3:$F$38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'AET-EWA'!$J$3:$J$38</c:f>
              <c:numCache>
                <c:formatCode>0.00</c:formatCode>
                <c:ptCount val="36"/>
                <c:pt idx="0">
                  <c:v>0.221523178807947</c:v>
                </c:pt>
                <c:pt idx="1">
                  <c:v>0.24072847682119203</c:v>
                </c:pt>
                <c:pt idx="2">
                  <c:v>0.68741721854304605</c:v>
                </c:pt>
                <c:pt idx="3">
                  <c:v>0.24834437086092703</c:v>
                </c:pt>
                <c:pt idx="4">
                  <c:v>0.32814569536423804</c:v>
                </c:pt>
                <c:pt idx="5">
                  <c:v>0.17814569536423802</c:v>
                </c:pt>
                <c:pt idx="6">
                  <c:v>0.12682119205298001</c:v>
                </c:pt>
                <c:pt idx="7">
                  <c:v>0.12251655629139001</c:v>
                </c:pt>
                <c:pt idx="8">
                  <c:v>0.16158940397350902</c:v>
                </c:pt>
                <c:pt idx="9">
                  <c:v>0.21556291390728402</c:v>
                </c:pt>
                <c:pt idx="10">
                  <c:v>0.30960264900662204</c:v>
                </c:pt>
                <c:pt idx="11">
                  <c:v>0.54172185430463504</c:v>
                </c:pt>
                <c:pt idx="12">
                  <c:v>0.64735099337748303</c:v>
                </c:pt>
                <c:pt idx="13">
                  <c:v>0.44900662251655599</c:v>
                </c:pt>
                <c:pt idx="14">
                  <c:v>0.91688741721854294</c:v>
                </c:pt>
                <c:pt idx="15">
                  <c:v>0.97350993377483397</c:v>
                </c:pt>
                <c:pt idx="16">
                  <c:v>0.94139072847682115</c:v>
                </c:pt>
                <c:pt idx="17">
                  <c:v>0.93476821192052906</c:v>
                </c:pt>
                <c:pt idx="18">
                  <c:v>0.57649006622516497</c:v>
                </c:pt>
                <c:pt idx="19">
                  <c:v>1.4413907284768201</c:v>
                </c:pt>
                <c:pt idx="20">
                  <c:v>2.0685430463576102</c:v>
                </c:pt>
                <c:pt idx="21">
                  <c:v>2.05761589403973</c:v>
                </c:pt>
                <c:pt idx="22">
                  <c:v>4.0662251655629102</c:v>
                </c:pt>
                <c:pt idx="23">
                  <c:v>3.6099337748344298</c:v>
                </c:pt>
                <c:pt idx="24">
                  <c:v>2.6718543046357599</c:v>
                </c:pt>
                <c:pt idx="25">
                  <c:v>1.7983443708609201</c:v>
                </c:pt>
                <c:pt idx="26">
                  <c:v>0.99205298013245002</c:v>
                </c:pt>
                <c:pt idx="27">
                  <c:v>0.73377483443708602</c:v>
                </c:pt>
                <c:pt idx="28">
                  <c:v>0.29139072847682101</c:v>
                </c:pt>
                <c:pt idx="29">
                  <c:v>0.11324503311258201</c:v>
                </c:pt>
                <c:pt idx="30">
                  <c:v>0.47152317880794703</c:v>
                </c:pt>
                <c:pt idx="31">
                  <c:v>0.37218543046357605</c:v>
                </c:pt>
                <c:pt idx="32">
                  <c:v>0.21456953642384102</c:v>
                </c:pt>
                <c:pt idx="33">
                  <c:v>1.4642384105960202</c:v>
                </c:pt>
                <c:pt idx="34">
                  <c:v>0.53741721854304603</c:v>
                </c:pt>
                <c:pt idx="35">
                  <c:v>0.42715231788079405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76-4AC8-AFB7-99C47B9E2768}"/>
            </c:ext>
          </c:extLst>
        </c:ser>
        <c:ser>
          <c:idx val="7"/>
          <c:order val="2"/>
          <c:tx>
            <c:strRef>
              <c:f>'AET-EWA'!$O$2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'AET-EWA'!$F$3:$F$38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'AET-EWA'!$O$3:$O$38</c:f>
              <c:numCache>
                <c:formatCode>0.00</c:formatCode>
                <c:ptCount val="36"/>
                <c:pt idx="0">
                  <c:v>0.44347826086957004</c:v>
                </c:pt>
                <c:pt idx="1">
                  <c:v>0.41086956521738999</c:v>
                </c:pt>
                <c:pt idx="2">
                  <c:v>0.10815217391304</c:v>
                </c:pt>
                <c:pt idx="3">
                  <c:v>8.2608695652174005E-2</c:v>
                </c:pt>
                <c:pt idx="4">
                  <c:v>0.24239130434782999</c:v>
                </c:pt>
                <c:pt idx="5">
                  <c:v>0.53315217391304004</c:v>
                </c:pt>
                <c:pt idx="6">
                  <c:v>0.59728260869565009</c:v>
                </c:pt>
                <c:pt idx="7">
                  <c:v>0.62989130434783003</c:v>
                </c:pt>
                <c:pt idx="8">
                  <c:v>0.52771739130435003</c:v>
                </c:pt>
                <c:pt idx="9">
                  <c:v>0.48206521739130004</c:v>
                </c:pt>
                <c:pt idx="10">
                  <c:v>1.2429347826087001</c:v>
                </c:pt>
                <c:pt idx="11">
                  <c:v>1.7885869565217001</c:v>
                </c:pt>
                <c:pt idx="12">
                  <c:v>1.9402173913043002</c:v>
                </c:pt>
                <c:pt idx="13">
                  <c:v>2.5690217391304002</c:v>
                </c:pt>
                <c:pt idx="14">
                  <c:v>1.2396739130435002</c:v>
                </c:pt>
                <c:pt idx="15">
                  <c:v>0.87717391304347903</c:v>
                </c:pt>
                <c:pt idx="16">
                  <c:v>0.63369565217391</c:v>
                </c:pt>
                <c:pt idx="17">
                  <c:v>0.68315217391304006</c:v>
                </c:pt>
                <c:pt idx="18">
                  <c:v>0.58206521739130002</c:v>
                </c:pt>
                <c:pt idx="19">
                  <c:v>0.70108695652174002</c:v>
                </c:pt>
                <c:pt idx="20">
                  <c:v>0.85978260869565004</c:v>
                </c:pt>
                <c:pt idx="21">
                  <c:v>1.0315217391303999</c:v>
                </c:pt>
                <c:pt idx="22">
                  <c:v>1.9815217391304001</c:v>
                </c:pt>
                <c:pt idx="23">
                  <c:v>1.5798913043478002</c:v>
                </c:pt>
                <c:pt idx="24">
                  <c:v>1.5592391304348001</c:v>
                </c:pt>
                <c:pt idx="25">
                  <c:v>1.2913043478261002</c:v>
                </c:pt>
                <c:pt idx="26">
                  <c:v>0.73913043478261009</c:v>
                </c:pt>
                <c:pt idx="27">
                  <c:v>0.58315217391303997</c:v>
                </c:pt>
                <c:pt idx="28">
                  <c:v>8.4239130434783011E-2</c:v>
                </c:pt>
                <c:pt idx="29">
                  <c:v>8.9673913043478007E-2</c:v>
                </c:pt>
                <c:pt idx="30">
                  <c:v>7.2826086956521999E-2</c:v>
                </c:pt>
                <c:pt idx="31">
                  <c:v>7.8804347826087001E-2</c:v>
                </c:pt>
                <c:pt idx="32">
                  <c:v>8.1521739130435006E-2</c:v>
                </c:pt>
                <c:pt idx="33">
                  <c:v>0.31630434782609002</c:v>
                </c:pt>
                <c:pt idx="34">
                  <c:v>0.29619565217391003</c:v>
                </c:pt>
                <c:pt idx="35">
                  <c:v>0.16413043478261002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6-4AC8-AFB7-99C47B9E2768}"/>
            </c:ext>
          </c:extLst>
        </c:ser>
        <c:ser>
          <c:idx val="8"/>
          <c:order val="3"/>
          <c:tx>
            <c:strRef>
              <c:f>'AET-EWA'!$P$2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'AET-EWA'!$F$3:$F$38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'AET-EWA'!$P$3:$P$38</c:f>
              <c:numCache>
                <c:formatCode>0.00</c:formatCode>
                <c:ptCount val="36"/>
                <c:pt idx="0">
                  <c:v>8.5326086956521996E-2</c:v>
                </c:pt>
                <c:pt idx="1">
                  <c:v>0.10434782608696001</c:v>
                </c:pt>
                <c:pt idx="2">
                  <c:v>0.11086956521739</c:v>
                </c:pt>
                <c:pt idx="3">
                  <c:v>0.17119565217391</c:v>
                </c:pt>
                <c:pt idx="4">
                  <c:v>4.5108695652174007E-2</c:v>
                </c:pt>
                <c:pt idx="5">
                  <c:v>0.50217391304348002</c:v>
                </c:pt>
                <c:pt idx="6">
                  <c:v>0.95706521739130013</c:v>
                </c:pt>
                <c:pt idx="7">
                  <c:v>0.79402173913043006</c:v>
                </c:pt>
                <c:pt idx="8">
                  <c:v>0.84728260869565009</c:v>
                </c:pt>
                <c:pt idx="9">
                  <c:v>0.52500000000000002</c:v>
                </c:pt>
                <c:pt idx="10">
                  <c:v>0.45217391304348004</c:v>
                </c:pt>
                <c:pt idx="11">
                  <c:v>0.40923913043478005</c:v>
                </c:pt>
                <c:pt idx="12">
                  <c:v>1.0967391304348</c:v>
                </c:pt>
                <c:pt idx="13">
                  <c:v>1.1690217391304001</c:v>
                </c:pt>
                <c:pt idx="14">
                  <c:v>0.83913043478261007</c:v>
                </c:pt>
                <c:pt idx="15">
                  <c:v>0.36576086956522003</c:v>
                </c:pt>
                <c:pt idx="16">
                  <c:v>0.29402173913043</c:v>
                </c:pt>
                <c:pt idx="17">
                  <c:v>0.47500000000000003</c:v>
                </c:pt>
                <c:pt idx="18">
                  <c:v>0.66467391304348</c:v>
                </c:pt>
                <c:pt idx="19">
                  <c:v>0.99130434782608912</c:v>
                </c:pt>
                <c:pt idx="20">
                  <c:v>0.53423913043478011</c:v>
                </c:pt>
                <c:pt idx="21">
                  <c:v>0.97228260869565009</c:v>
                </c:pt>
                <c:pt idx="22">
                  <c:v>1.8847826086957</c:v>
                </c:pt>
                <c:pt idx="23">
                  <c:v>2.6858695652174003</c:v>
                </c:pt>
                <c:pt idx="24">
                  <c:v>3.2054347826087004</c:v>
                </c:pt>
                <c:pt idx="25">
                  <c:v>2.5451086956522002</c:v>
                </c:pt>
                <c:pt idx="26">
                  <c:v>1.9527173913043001</c:v>
                </c:pt>
                <c:pt idx="27">
                  <c:v>1.6298913043478001</c:v>
                </c:pt>
                <c:pt idx="28">
                  <c:v>1.4445652173913002</c:v>
                </c:pt>
                <c:pt idx="29">
                  <c:v>1.1456521739130001</c:v>
                </c:pt>
                <c:pt idx="30">
                  <c:v>0.71630434782609009</c:v>
                </c:pt>
                <c:pt idx="31">
                  <c:v>0.20597826086957</c:v>
                </c:pt>
                <c:pt idx="32">
                  <c:v>0.20923913043478001</c:v>
                </c:pt>
                <c:pt idx="33">
                  <c:v>0.13097826086957001</c:v>
                </c:pt>
                <c:pt idx="34">
                  <c:v>0.13152173913043</c:v>
                </c:pt>
                <c:pt idx="35">
                  <c:v>8.9673913043478007E-2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76-4AC8-AFB7-99C47B9E2768}"/>
            </c:ext>
          </c:extLst>
        </c:ser>
        <c:ser>
          <c:idx val="9"/>
          <c:order val="4"/>
          <c:tx>
            <c:strRef>
              <c:f>'AET-EWA'!$Q$2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'AET-EWA'!$F$3:$F$38</c:f>
              <c:strCache>
                <c:ptCount val="34"/>
                <c:pt idx="0">
                  <c:v>Jan</c:v>
                </c:pt>
                <c:pt idx="3">
                  <c:v>Feb</c:v>
                </c:pt>
                <c:pt idx="6">
                  <c:v>Mar</c:v>
                </c:pt>
                <c:pt idx="9">
                  <c:v>Apr</c:v>
                </c:pt>
                <c:pt idx="12">
                  <c:v>May</c:v>
                </c:pt>
                <c:pt idx="15">
                  <c:v>Jun</c:v>
                </c:pt>
                <c:pt idx="18">
                  <c:v>Jul</c:v>
                </c:pt>
                <c:pt idx="21">
                  <c:v>Aug</c:v>
                </c:pt>
                <c:pt idx="24">
                  <c:v>Sep</c:v>
                </c:pt>
                <c:pt idx="27">
                  <c:v>Oct</c:v>
                </c:pt>
                <c:pt idx="30">
                  <c:v>Nov</c:v>
                </c:pt>
                <c:pt idx="33">
                  <c:v>Dec</c:v>
                </c:pt>
              </c:strCache>
            </c:strRef>
          </c:cat>
          <c:val>
            <c:numRef>
              <c:f>'AET-EWA'!$Q$3:$Q$38</c:f>
              <c:numCache>
                <c:formatCode>0.00</c:formatCode>
                <c:ptCount val="36"/>
                <c:pt idx="0">
                  <c:v>0.1070652173913</c:v>
                </c:pt>
                <c:pt idx="1">
                  <c:v>0.16467391304348</c:v>
                </c:pt>
                <c:pt idx="2">
                  <c:v>0.31739130434783003</c:v>
                </c:pt>
                <c:pt idx="3">
                  <c:v>0.12717391304348</c:v>
                </c:pt>
                <c:pt idx="4">
                  <c:v>0.14184782608696</c:v>
                </c:pt>
                <c:pt idx="5">
                  <c:v>0.50869565217391</c:v>
                </c:pt>
                <c:pt idx="6">
                  <c:v>0.55597826086957003</c:v>
                </c:pt>
                <c:pt idx="7">
                  <c:v>0.37282608695652003</c:v>
                </c:pt>
                <c:pt idx="8">
                  <c:v>0.39076086956522005</c:v>
                </c:pt>
                <c:pt idx="9">
                  <c:v>0.77065217391304008</c:v>
                </c:pt>
                <c:pt idx="10">
                  <c:v>1.4532608695652001</c:v>
                </c:pt>
                <c:pt idx="11">
                  <c:v>2.1206521739130002</c:v>
                </c:pt>
                <c:pt idx="12">
                  <c:v>1.766847826087</c:v>
                </c:pt>
                <c:pt idx="13">
                  <c:v>0.94510869565216904</c:v>
                </c:pt>
                <c:pt idx="14">
                  <c:v>0.54836956521739</c:v>
                </c:pt>
                <c:pt idx="15">
                  <c:v>0.45271739130435001</c:v>
                </c:pt>
                <c:pt idx="16">
                  <c:v>0.53641304347826002</c:v>
                </c:pt>
                <c:pt idx="17">
                  <c:v>0.78532608695652006</c:v>
                </c:pt>
                <c:pt idx="18">
                  <c:v>1.0673913043478001</c:v>
                </c:pt>
                <c:pt idx="19">
                  <c:v>1.3603260869565001</c:v>
                </c:pt>
                <c:pt idx="20">
                  <c:v>2.2092391304348</c:v>
                </c:pt>
                <c:pt idx="21">
                  <c:v>3.4385869565217</c:v>
                </c:pt>
                <c:pt idx="22">
                  <c:v>4.2842391304348002</c:v>
                </c:pt>
                <c:pt idx="23">
                  <c:v>4.4543478260870009</c:v>
                </c:pt>
                <c:pt idx="24">
                  <c:v>3.3440217391304006</c:v>
                </c:pt>
                <c:pt idx="25">
                  <c:v>2.2010869565217002</c:v>
                </c:pt>
                <c:pt idx="26">
                  <c:v>1.3146739130435001</c:v>
                </c:pt>
                <c:pt idx="27">
                  <c:v>0.97989130434783012</c:v>
                </c:pt>
                <c:pt idx="28">
                  <c:v>1.0375000000000001</c:v>
                </c:pt>
                <c:pt idx="29">
                  <c:v>0.64130434782609003</c:v>
                </c:pt>
                <c:pt idx="30">
                  <c:v>0.41032608695652001</c:v>
                </c:pt>
                <c:pt idx="31">
                  <c:v>0.74402173913043002</c:v>
                </c:pt>
                <c:pt idx="32">
                  <c:v>0.56739130434783003</c:v>
                </c:pt>
                <c:pt idx="33">
                  <c:v>0.44239130434783003</c:v>
                </c:pt>
                <c:pt idx="34">
                  <c:v>0.19021739130435</c:v>
                </c:pt>
                <c:pt idx="35">
                  <c:v>0.15869565217391002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76-4AC8-AFB7-99C47B9E2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28776"/>
        <c:axId val="333129560"/>
      </c:lineChart>
      <c:catAx>
        <c:axId val="33312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33129560"/>
        <c:crosses val="autoZero"/>
        <c:auto val="1"/>
        <c:lblAlgn val="ctr"/>
        <c:lblOffset val="100"/>
        <c:noMultiLvlLbl val="0"/>
      </c:catAx>
      <c:valAx>
        <c:axId val="333129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GB">
                    <a:latin typeface="Arial Black" panose="020B0A04020102020204" pitchFamily="34" charset="0"/>
                  </a:rPr>
                  <a:t>AETI (mm/day)</a:t>
                </a:r>
              </a:p>
            </c:rich>
          </c:tx>
          <c:layout>
            <c:manualLayout>
              <c:xMode val="edge"/>
              <c:yMode val="edge"/>
              <c:x val="4.6205678394853435E-2"/>
              <c:y val="0.43742937527060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3312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800" dirty="0" err="1">
                <a:latin typeface="Arial Black" panose="020B0A04020102020204" pitchFamily="34" charset="0"/>
              </a:rPr>
              <a:t>Dekadal</a:t>
            </a:r>
            <a:r>
              <a:rPr lang="en-US" sz="1800" dirty="0">
                <a:latin typeface="Arial Black" panose="020B0A04020102020204" pitchFamily="34" charset="0"/>
              </a:rPr>
              <a:t> NPP @</a:t>
            </a:r>
            <a:r>
              <a:rPr lang="en-US" sz="1800" dirty="0" err="1">
                <a:latin typeface="Arial Black" panose="020B0A04020102020204" pitchFamily="34" charset="0"/>
              </a:rPr>
              <a:t>Duba</a:t>
            </a:r>
            <a:r>
              <a:rPr lang="en-US" sz="1800" dirty="0">
                <a:latin typeface="Arial Black" panose="020B0A04020102020204" pitchFamily="34" charset="0"/>
              </a:rPr>
              <a:t> valley during Month of month of April (</a:t>
            </a:r>
            <a:r>
              <a:rPr lang="en-US" sz="1800" dirty="0" err="1">
                <a:latin typeface="Arial Black" panose="020B0A04020102020204" pitchFamily="34" charset="0"/>
              </a:rPr>
              <a:t>gC</a:t>
            </a:r>
            <a:r>
              <a:rPr lang="en-US" sz="1800" dirty="0">
                <a:latin typeface="Arial Black" panose="020B0A04020102020204" pitchFamily="34" charset="0"/>
              </a:rPr>
              <a:t>/m2)</a:t>
            </a:r>
          </a:p>
        </c:rich>
      </c:tx>
      <c:layout>
        <c:manualLayout>
          <c:xMode val="edge"/>
          <c:yMode val="edge"/>
          <c:x val="0.10285964604191185"/>
          <c:y val="2.1533029632839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2454023384403E-2"/>
          <c:y val="1.1827058913690869E-2"/>
          <c:w val="0.91463402565473306"/>
          <c:h val="0.88978751138537748"/>
        </c:manualLayout>
      </c:layout>
      <c:lineChart>
        <c:grouping val="standard"/>
        <c:varyColors val="0"/>
        <c:ser>
          <c:idx val="0"/>
          <c:order val="0"/>
          <c:tx>
            <c:strRef>
              <c:f>EWA!$B$71</c:f>
              <c:strCache>
                <c:ptCount val="1"/>
                <c:pt idx="0">
                  <c:v>NPP(Gc/m2)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EWA!$A$72:$A$104</c:f>
              <c:numCache>
                <c:formatCode>m/d/yyyy</c:formatCode>
                <c:ptCount val="33"/>
                <c:pt idx="0">
                  <c:v>39913</c:v>
                </c:pt>
                <c:pt idx="1">
                  <c:v>39923</c:v>
                </c:pt>
                <c:pt idx="2">
                  <c:v>39933</c:v>
                </c:pt>
                <c:pt idx="3">
                  <c:v>40278</c:v>
                </c:pt>
                <c:pt idx="4">
                  <c:v>40288</c:v>
                </c:pt>
                <c:pt idx="5">
                  <c:v>40298</c:v>
                </c:pt>
                <c:pt idx="6">
                  <c:v>40643</c:v>
                </c:pt>
                <c:pt idx="7">
                  <c:v>40653</c:v>
                </c:pt>
                <c:pt idx="8">
                  <c:v>40663</c:v>
                </c:pt>
                <c:pt idx="9">
                  <c:v>41009</c:v>
                </c:pt>
                <c:pt idx="10">
                  <c:v>41019</c:v>
                </c:pt>
                <c:pt idx="11">
                  <c:v>41029</c:v>
                </c:pt>
                <c:pt idx="12">
                  <c:v>41374</c:v>
                </c:pt>
                <c:pt idx="13">
                  <c:v>41384</c:v>
                </c:pt>
                <c:pt idx="14">
                  <c:v>41394</c:v>
                </c:pt>
                <c:pt idx="15">
                  <c:v>41739</c:v>
                </c:pt>
                <c:pt idx="16">
                  <c:v>41749</c:v>
                </c:pt>
                <c:pt idx="17">
                  <c:v>41759</c:v>
                </c:pt>
                <c:pt idx="18">
                  <c:v>42104</c:v>
                </c:pt>
                <c:pt idx="19">
                  <c:v>42114</c:v>
                </c:pt>
                <c:pt idx="20">
                  <c:v>42124</c:v>
                </c:pt>
                <c:pt idx="21">
                  <c:v>42470</c:v>
                </c:pt>
                <c:pt idx="22">
                  <c:v>42480</c:v>
                </c:pt>
                <c:pt idx="23">
                  <c:v>42490</c:v>
                </c:pt>
                <c:pt idx="24">
                  <c:v>42835</c:v>
                </c:pt>
                <c:pt idx="25">
                  <c:v>42845</c:v>
                </c:pt>
                <c:pt idx="26">
                  <c:v>42855</c:v>
                </c:pt>
                <c:pt idx="27">
                  <c:v>43200</c:v>
                </c:pt>
                <c:pt idx="28">
                  <c:v>43210</c:v>
                </c:pt>
                <c:pt idx="29">
                  <c:v>43220</c:v>
                </c:pt>
                <c:pt idx="30">
                  <c:v>43565</c:v>
                </c:pt>
                <c:pt idx="31">
                  <c:v>43575</c:v>
                </c:pt>
                <c:pt idx="32">
                  <c:v>43585</c:v>
                </c:pt>
              </c:numCache>
            </c:numRef>
          </c:cat>
          <c:val>
            <c:numRef>
              <c:f>EWA!$B$72:$B$104</c:f>
              <c:numCache>
                <c:formatCode>0.00</c:formatCode>
                <c:ptCount val="33"/>
                <c:pt idx="0">
                  <c:v>0.52163586956522001</c:v>
                </c:pt>
                <c:pt idx="1">
                  <c:v>0.34636956521738999</c:v>
                </c:pt>
                <c:pt idx="2">
                  <c:v>0.24751630434782998</c:v>
                </c:pt>
                <c:pt idx="3">
                  <c:v>0.40077173913042996</c:v>
                </c:pt>
                <c:pt idx="4">
                  <c:v>0.30572282608696005</c:v>
                </c:pt>
                <c:pt idx="5">
                  <c:v>0.71285869565217008</c:v>
                </c:pt>
                <c:pt idx="6">
                  <c:v>7.1500000000000008E-2</c:v>
                </c:pt>
                <c:pt idx="7">
                  <c:v>5.0293478260870002E-2</c:v>
                </c:pt>
                <c:pt idx="8">
                  <c:v>7.0119565217391003E-2</c:v>
                </c:pt>
                <c:pt idx="9">
                  <c:v>0.15654891304348001</c:v>
                </c:pt>
                <c:pt idx="10">
                  <c:v>0.15974456521739</c:v>
                </c:pt>
                <c:pt idx="11">
                  <c:v>0.2206847826087</c:v>
                </c:pt>
                <c:pt idx="12">
                  <c:v>0.24106521739129999</c:v>
                </c:pt>
                <c:pt idx="13">
                  <c:v>0.20275543478260999</c:v>
                </c:pt>
                <c:pt idx="14">
                  <c:v>0.10040760869565001</c:v>
                </c:pt>
                <c:pt idx="15">
                  <c:v>0.38524456521739003</c:v>
                </c:pt>
                <c:pt idx="16">
                  <c:v>0.26377173913043001</c:v>
                </c:pt>
                <c:pt idx="17">
                  <c:v>0.17084782608696</c:v>
                </c:pt>
                <c:pt idx="18">
                  <c:v>0.16561413043478002</c:v>
                </c:pt>
                <c:pt idx="19">
                  <c:v>0.13913043478261</c:v>
                </c:pt>
                <c:pt idx="20">
                  <c:v>3.8804347826087007E-2</c:v>
                </c:pt>
                <c:pt idx="21">
                  <c:v>0.15216847826086999</c:v>
                </c:pt>
                <c:pt idx="22">
                  <c:v>0.54649999999999999</c:v>
                </c:pt>
                <c:pt idx="23">
                  <c:v>1.1662717391304001</c:v>
                </c:pt>
                <c:pt idx="24">
                  <c:v>0.20754347826087</c:v>
                </c:pt>
                <c:pt idx="25">
                  <c:v>0.10252173913043001</c:v>
                </c:pt>
                <c:pt idx="26">
                  <c:v>7.5815217391304007E-2</c:v>
                </c:pt>
                <c:pt idx="27">
                  <c:v>0.26798913043478001</c:v>
                </c:pt>
                <c:pt idx="28">
                  <c:v>0.67563586956522004</c:v>
                </c:pt>
                <c:pt idx="29">
                  <c:v>0.95577173913043001</c:v>
                </c:pt>
                <c:pt idx="30">
                  <c:v>9.8364130434782898E-2</c:v>
                </c:pt>
                <c:pt idx="31">
                  <c:v>0.12044021739129999</c:v>
                </c:pt>
                <c:pt idx="32">
                  <c:v>0.14116847826086998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08-4B5B-9162-37AAEB998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23288"/>
        <c:axId val="333123680"/>
      </c:lineChart>
      <c:catAx>
        <c:axId val="333123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23680"/>
        <c:crosses val="autoZero"/>
        <c:auto val="0"/>
        <c:lblAlgn val="ctr"/>
        <c:lblOffset val="100"/>
        <c:noMultiLvlLbl val="1"/>
      </c:catAx>
      <c:valAx>
        <c:axId val="3331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GB" sz="1100" dirty="0">
                    <a:latin typeface="Arial Black" panose="020B0A04020102020204" pitchFamily="34" charset="0"/>
                  </a:rPr>
                  <a:t>NPP (</a:t>
                </a:r>
                <a:r>
                  <a:rPr lang="en-GB" sz="1100" dirty="0" err="1">
                    <a:latin typeface="Arial Black" panose="020B0A04020102020204" pitchFamily="34" charset="0"/>
                  </a:rPr>
                  <a:t>gC</a:t>
                </a:r>
                <a:r>
                  <a:rPr lang="en-GB" sz="1100" dirty="0">
                    <a:latin typeface="Arial Black" panose="020B0A04020102020204" pitchFamily="34" charset="0"/>
                  </a:rPr>
                  <a:t>/m2)</a:t>
                </a:r>
              </a:p>
            </c:rich>
          </c:tx>
          <c:layout>
            <c:manualLayout>
              <c:xMode val="edge"/>
              <c:yMode val="edge"/>
              <c:x val="7.3931271084237988E-3"/>
              <c:y val="0.33708991447148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3312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800" dirty="0" err="1">
                <a:latin typeface="Arial Black" panose="020B0A04020102020204" pitchFamily="34" charset="0"/>
              </a:rPr>
              <a:t>Dekadal</a:t>
            </a:r>
            <a:r>
              <a:rPr lang="en-US" sz="1800" dirty="0">
                <a:latin typeface="Arial Black" panose="020B0A04020102020204" pitchFamily="34" charset="0"/>
              </a:rPr>
              <a:t> NPP @</a:t>
            </a:r>
            <a:r>
              <a:rPr lang="en-US" sz="1800" dirty="0" err="1">
                <a:latin typeface="Arial Black" panose="020B0A04020102020204" pitchFamily="34" charset="0"/>
              </a:rPr>
              <a:t>Lekura</a:t>
            </a:r>
            <a:r>
              <a:rPr lang="en-US" sz="1800" dirty="0">
                <a:latin typeface="Arial Black" panose="020B0A04020102020204" pitchFamily="34" charset="0"/>
              </a:rPr>
              <a:t> during month of April (</a:t>
            </a:r>
            <a:r>
              <a:rPr lang="en-US" sz="1800" dirty="0" err="1">
                <a:latin typeface="Arial Black" panose="020B0A04020102020204" pitchFamily="34" charset="0"/>
              </a:rPr>
              <a:t>gC</a:t>
            </a:r>
            <a:r>
              <a:rPr lang="en-US" sz="1800" dirty="0">
                <a:latin typeface="Arial Black" panose="020B0A04020102020204" pitchFamily="34" charset="0"/>
              </a:rPr>
              <a:t>/m2)</a:t>
            </a:r>
          </a:p>
        </c:rich>
      </c:tx>
      <c:layout>
        <c:manualLayout>
          <c:xMode val="edge"/>
          <c:yMode val="edge"/>
          <c:x val="0.18101634376346709"/>
          <c:y val="2.3634962487744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362651756821557E-2"/>
          <c:y val="9.8246326387496655E-2"/>
          <c:w val="0.91707201992163367"/>
          <c:h val="0.79283845410088594"/>
        </c:manualLayout>
      </c:layout>
      <c:lineChart>
        <c:grouping val="standard"/>
        <c:varyColors val="0"/>
        <c:ser>
          <c:idx val="0"/>
          <c:order val="0"/>
          <c:tx>
            <c:strRef>
              <c:f>LEKURA!$B$112</c:f>
              <c:strCache>
                <c:ptCount val="1"/>
                <c:pt idx="0">
                  <c:v>NPP(Gc/m2)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LEKURA!$A$113:$A$145</c:f>
              <c:numCache>
                <c:formatCode>m/d/yyyy</c:formatCode>
                <c:ptCount val="33"/>
                <c:pt idx="0">
                  <c:v>39913</c:v>
                </c:pt>
                <c:pt idx="1">
                  <c:v>39923</c:v>
                </c:pt>
                <c:pt idx="2">
                  <c:v>39933</c:v>
                </c:pt>
                <c:pt idx="3">
                  <c:v>40278</c:v>
                </c:pt>
                <c:pt idx="4">
                  <c:v>40288</c:v>
                </c:pt>
                <c:pt idx="5">
                  <c:v>40298</c:v>
                </c:pt>
                <c:pt idx="6">
                  <c:v>40643</c:v>
                </c:pt>
                <c:pt idx="7">
                  <c:v>40653</c:v>
                </c:pt>
                <c:pt idx="8">
                  <c:v>40663</c:v>
                </c:pt>
                <c:pt idx="9">
                  <c:v>41009</c:v>
                </c:pt>
                <c:pt idx="10">
                  <c:v>41019</c:v>
                </c:pt>
                <c:pt idx="11">
                  <c:v>41029</c:v>
                </c:pt>
                <c:pt idx="12">
                  <c:v>41374</c:v>
                </c:pt>
                <c:pt idx="13">
                  <c:v>41384</c:v>
                </c:pt>
                <c:pt idx="14">
                  <c:v>41394</c:v>
                </c:pt>
                <c:pt idx="15">
                  <c:v>41739</c:v>
                </c:pt>
                <c:pt idx="16">
                  <c:v>41749</c:v>
                </c:pt>
                <c:pt idx="17">
                  <c:v>41759</c:v>
                </c:pt>
                <c:pt idx="18">
                  <c:v>42104</c:v>
                </c:pt>
                <c:pt idx="19">
                  <c:v>42114</c:v>
                </c:pt>
                <c:pt idx="20">
                  <c:v>42124</c:v>
                </c:pt>
                <c:pt idx="21">
                  <c:v>42470</c:v>
                </c:pt>
                <c:pt idx="22">
                  <c:v>42480</c:v>
                </c:pt>
                <c:pt idx="23">
                  <c:v>42490</c:v>
                </c:pt>
                <c:pt idx="24">
                  <c:v>42835</c:v>
                </c:pt>
                <c:pt idx="25">
                  <c:v>42845</c:v>
                </c:pt>
                <c:pt idx="26">
                  <c:v>42855</c:v>
                </c:pt>
                <c:pt idx="27">
                  <c:v>43200</c:v>
                </c:pt>
                <c:pt idx="28">
                  <c:v>43210</c:v>
                </c:pt>
                <c:pt idx="29">
                  <c:v>43220</c:v>
                </c:pt>
                <c:pt idx="30">
                  <c:v>43565</c:v>
                </c:pt>
                <c:pt idx="31">
                  <c:v>43575</c:v>
                </c:pt>
                <c:pt idx="32">
                  <c:v>43585</c:v>
                </c:pt>
              </c:numCache>
            </c:numRef>
          </c:cat>
          <c:val>
            <c:numRef>
              <c:f>LEKURA!$B$113:$B$145</c:f>
              <c:numCache>
                <c:formatCode>0.00</c:formatCode>
                <c:ptCount val="33"/>
                <c:pt idx="0">
                  <c:v>8.5775119617225004E-2</c:v>
                </c:pt>
                <c:pt idx="1">
                  <c:v>4.7306220095694004E-2</c:v>
                </c:pt>
                <c:pt idx="2">
                  <c:v>2.7330143540670003E-2</c:v>
                </c:pt>
                <c:pt idx="3">
                  <c:v>0.10818660287081001</c:v>
                </c:pt>
                <c:pt idx="4">
                  <c:v>8.3622009569377903E-2</c:v>
                </c:pt>
                <c:pt idx="5">
                  <c:v>8.4588516746411005E-2</c:v>
                </c:pt>
                <c:pt idx="6">
                  <c:v>4.2033492822966999E-2</c:v>
                </c:pt>
                <c:pt idx="7">
                  <c:v>2.9827751196171998E-2</c:v>
                </c:pt>
                <c:pt idx="8">
                  <c:v>2.4636363636364001E-2</c:v>
                </c:pt>
                <c:pt idx="9">
                  <c:v>0.11661244019139</c:v>
                </c:pt>
                <c:pt idx="10">
                  <c:v>0.14804784688994999</c:v>
                </c:pt>
                <c:pt idx="11">
                  <c:v>0.2106985645933</c:v>
                </c:pt>
                <c:pt idx="12">
                  <c:v>0.34764593301435004</c:v>
                </c:pt>
                <c:pt idx="13">
                  <c:v>0.16854545454545003</c:v>
                </c:pt>
                <c:pt idx="14">
                  <c:v>9.110047846889989E-2</c:v>
                </c:pt>
                <c:pt idx="15">
                  <c:v>0.16586124401914001</c:v>
                </c:pt>
                <c:pt idx="16">
                  <c:v>0.12798086124402</c:v>
                </c:pt>
                <c:pt idx="17">
                  <c:v>0.10715311004785001</c:v>
                </c:pt>
                <c:pt idx="18">
                  <c:v>3.4813397129187004E-2</c:v>
                </c:pt>
                <c:pt idx="19">
                  <c:v>3.1435406698565004E-2</c:v>
                </c:pt>
                <c:pt idx="20">
                  <c:v>1.0688995215311E-2</c:v>
                </c:pt>
                <c:pt idx="21">
                  <c:v>0.39836363636364003</c:v>
                </c:pt>
                <c:pt idx="22">
                  <c:v>0.91403827751195998</c:v>
                </c:pt>
                <c:pt idx="23">
                  <c:v>1.4070287081340001</c:v>
                </c:pt>
                <c:pt idx="24">
                  <c:v>8.5052631578947005E-2</c:v>
                </c:pt>
                <c:pt idx="25">
                  <c:v>7.4526315789473996E-2</c:v>
                </c:pt>
                <c:pt idx="26">
                  <c:v>5.4449760765550005E-2</c:v>
                </c:pt>
                <c:pt idx="27">
                  <c:v>0.14595693779903998</c:v>
                </c:pt>
                <c:pt idx="28">
                  <c:v>0.45211961722488003</c:v>
                </c:pt>
                <c:pt idx="29">
                  <c:v>0.67150239234450004</c:v>
                </c:pt>
                <c:pt idx="30">
                  <c:v>7.2799043062200891E-2</c:v>
                </c:pt>
                <c:pt idx="31">
                  <c:v>9.4531100478469007E-2</c:v>
                </c:pt>
                <c:pt idx="32">
                  <c:v>0.20457894736842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B3-4981-B983-0C6DD5DF7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127208"/>
        <c:axId val="333127992"/>
      </c:lineChart>
      <c:catAx>
        <c:axId val="3331272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27992"/>
        <c:crosses val="autoZero"/>
        <c:auto val="0"/>
        <c:lblAlgn val="ctr"/>
        <c:lblOffset val="100"/>
        <c:noMultiLvlLbl val="1"/>
      </c:catAx>
      <c:valAx>
        <c:axId val="3331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en-GB" sz="1200" dirty="0">
                    <a:latin typeface="Arial Black" panose="020B0A04020102020204" pitchFamily="34" charset="0"/>
                  </a:rPr>
                  <a:t>NPP (</a:t>
                </a:r>
                <a:r>
                  <a:rPr lang="en-GB" sz="1200" dirty="0" err="1">
                    <a:latin typeface="Arial Black" panose="020B0A04020102020204" pitchFamily="34" charset="0"/>
                  </a:rPr>
                  <a:t>gC</a:t>
                </a:r>
                <a:r>
                  <a:rPr lang="en-GB" sz="1200" dirty="0">
                    <a:latin typeface="Arial Black" panose="020B0A04020102020204" pitchFamily="34" charset="0"/>
                  </a:rPr>
                  <a:t>/m2)</a:t>
                </a:r>
              </a:p>
            </c:rich>
          </c:tx>
          <c:layout>
            <c:manualLayout>
              <c:xMode val="edge"/>
              <c:yMode val="edge"/>
              <c:x val="4.608176929894142E-3"/>
              <c:y val="0.42154757403267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3312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226F3-6A45-42E8-BBEC-262E91DA828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F7F3-A2C4-4335-A4FD-7F4C4F7FDB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4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F7F3-A2C4-4335-A4FD-7F4C4F7FDB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99BA-8B62-46D6-A4E4-A384B2DA427C}" type="datetime5">
              <a:rPr lang="en-GB" smtClean="0"/>
              <a:t>8-Sep-20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4B20-6034-4143-9DE9-B2E2AEF1CF87}" type="datetime5">
              <a:rPr lang="en-GB" smtClean="0"/>
              <a:t>8-Sep-20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FE4-413E-4956-9D49-5EDB44DC12D3}" type="datetime5">
              <a:rPr lang="en-GB" smtClean="0"/>
              <a:t>8-Sep-20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6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22D6-1849-4B77-AA8C-202CEA29C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66FC5-B5AF-46F9-9E54-584BF9F11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44440-783E-411B-9D45-7C1610BB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3B4-C369-41FA-9EC8-3ABF7A2FF7D8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D0-6DD4-4FF8-B926-E129C90C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957C-2D88-43D8-AD8E-BEDE8B02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5323-9409-49DC-8052-E451FD80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C21B-FD57-450A-ADC7-AAA9D661B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C28B4-9F95-46FA-A0B4-BB3777FC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F670-E940-4B7A-A6D1-4D5ADFC11622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841AD-F1ED-451B-AC79-BA6B6997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601A-BE39-4CCA-8391-79A2E89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8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4E47-1226-4BAF-AB06-A3FB0B58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C9887-00F2-4A96-B7B0-8F8E34763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56AA-1AF8-43D0-BADE-2FE12F8D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0803-7F6F-43B8-99B0-E63D535DC245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3AFA-A5CE-4D18-AD03-55735B15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F223-D174-439D-993A-76F6AF3A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5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1BF6-4568-4FA5-A10D-5BF05BD2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237D4-9BEF-468C-99DA-4923E30AF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ADB5D-8CD2-4646-8271-DB70BF1DA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3DD57-B119-4F69-B16C-EC2025A7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7745-C168-45C7-925F-B77B28C78F2C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C508-EDC5-42D6-9D30-0014996E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869E3-A8A2-4860-8089-EBC05025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1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6D53-81D5-42A3-8E21-976E47B4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78C9-D3E8-46F0-9F45-08C3ACC88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BD6AB-7773-48FC-9944-5DAD4D9B4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1B233-5BA9-4F5C-95E9-6FD58ABE4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11708-0F92-45CE-943A-75B4F1F2B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66CD9-AA08-45D0-B348-F3008C7E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2F62-2004-4E32-B47F-CFE6FD68F85B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DE13-F1A1-474D-A363-8DB8A956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6B0BA-EECC-4EA6-B963-00EB39B9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4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0CC8-7CE8-436D-B89D-FFE4DFE7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B12CE-9C01-4621-9FE1-B3D74131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A428-7864-47D0-8468-B09AAA2DB73A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E8E8B-8F6D-4009-8F99-18526B86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498D5-2D4A-4C22-B10D-5BD6E243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7ABD1-E16B-4DC6-89F5-1EB6081A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EC28-2490-418E-9CE2-91874F35526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DD894-241C-451A-9DB3-C2A86B61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CCDF3-3C85-447A-BA3C-7A938887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4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A710-9875-4535-AB1B-677AE9EC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ED6E-61FA-4066-B84A-AAA2B89B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BB70A-DA24-4C33-AD8F-50C7FC88E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C98E0-B328-4BDF-A4E3-C34BAA2D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3745-E1FD-42A0-B8B3-09CD7E11624B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98570-9508-4DC3-BD33-1514E248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885DF-8D98-4361-B4FB-EE3E12BF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DC65-48C8-404E-8BA3-8888C5635DAB}" type="datetime5">
              <a:rPr lang="en-GB" smtClean="0"/>
              <a:t>8-Sep-20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3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242D-0E6F-4241-8D7B-46083086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DA644-2248-4B22-BDF4-87A3D3F2A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35158-DBD6-4947-B26F-2E6E35FAB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DC9F8-0B4A-4129-A77E-3253F733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DD20-E5A6-4FA7-9D27-30685D2BDA04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DC70A-8546-483D-815F-3E431D0C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39E56-E3B6-47DB-BDD3-7FF7FD17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9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1FAB-C01B-47E3-845E-AABD0631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2995E-4D9C-4692-8073-2BF098630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3CA44-1CB1-430B-83B9-1D79EF12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4E55-E3F4-49AE-9CF3-04C4F7A76A18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68C1-F83F-4669-BAFD-EB03D3BA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3008-FA8D-49EC-BC88-C5EC68EB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3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882DD-628B-4BBD-B44B-AD293B5DF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ED779-2A82-451C-9EF8-61C99CCCF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5F75-F537-48FA-863B-5A074042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FA53-917B-4231-8A09-653155501D35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8F4E2-9E07-45B5-A425-48EB7E38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E266-9E78-4E48-99A5-E98CDC51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2EF8-C97F-4CFA-9D14-7D46029CD2EA}" type="datetime5">
              <a:rPr lang="en-GB" smtClean="0"/>
              <a:t>8-Sep-20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3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DC83-2169-4CC2-9B54-C0AF4A512FF1}" type="datetime5">
              <a:rPr lang="en-GB" smtClean="0"/>
              <a:t>8-Sep-20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5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7666-7904-4B3A-AE34-A12B1972E2A8}" type="datetime5">
              <a:rPr lang="en-GB" smtClean="0"/>
              <a:t>8-Sep-20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AEBA-4591-4E76-A3C0-53A7A9358180}" type="datetime5">
              <a:rPr lang="en-GB" smtClean="0"/>
              <a:t>8-Sep-20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9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2BC-8B2E-4321-8BD2-7F66CFB8E51A}" type="datetime5">
              <a:rPr lang="en-GB" smtClean="0"/>
              <a:t>8-Sep-20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B84F-4BA7-40CC-A45A-5786E36536ED}" type="datetime5">
              <a:rPr lang="en-GB" smtClean="0"/>
              <a:t>8-Sep-20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7BAA-D55E-46F8-92B6-641C3CE6220E}" type="datetime5">
              <a:rPr lang="en-GB" smtClean="0"/>
              <a:t>8-Sep-20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1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16CB-426C-48F2-827E-2EED10654B5D}" type="datetime5">
              <a:rPr lang="en-GB" smtClean="0"/>
              <a:t>8-Sep-20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Metameta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4C8E-D38B-4102-97FC-7B46EF56B96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5F5C6-F58C-4C68-BB15-05A5D07A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E4AF6-CCE0-4056-A451-B8C6A80DD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5BC4-8B33-4372-A27A-4320B9AF5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645B-5F0C-40A6-943F-18761F08859E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1E78-9331-4934-B6D5-A19482319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B10C-7404-4764-81BA-A6049DEF7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 l="4959" t="20285" r="70313" b="70833"/>
          <a:stretch>
            <a:fillRect/>
          </a:stretch>
        </p:blipFill>
        <p:spPr bwMode="auto">
          <a:xfrm>
            <a:off x="970749" y="221238"/>
            <a:ext cx="344804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6022" y="221239"/>
            <a:ext cx="3838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0935" y="2005000"/>
            <a:ext cx="8528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Sustainability and unintended impact assessment of water spreading weirs (WSW) and establishment of long-term monitoring 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7298" y="3786018"/>
            <a:ext cx="808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Module 1</a:t>
            </a:r>
          </a:p>
          <a:p>
            <a:pPr algn="ctr"/>
            <a:r>
              <a:rPr lang="en-US" sz="3600" b="1" kern="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Supporting Remote Sensing Analysis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0581" y="5132739"/>
            <a:ext cx="2333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Moti.G</a:t>
            </a:r>
            <a:r>
              <a:rPr lang="en-GB" sz="32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Metameta</a:t>
            </a:r>
            <a:endParaRPr lang="en-GB" sz="3200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Metameta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1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CF9-49BA-4A81-9E27-87A8ED875603}" type="datetime5">
              <a:rPr lang="en-GB" smtClean="0"/>
              <a:t>8-Sep-20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7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EC28-2490-418E-9CE2-91874F35526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38903"/>
              </p:ext>
            </p:extLst>
          </p:nvPr>
        </p:nvGraphicFramePr>
        <p:xfrm>
          <a:off x="523875" y="219075"/>
          <a:ext cx="11141133" cy="589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05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EC28-2490-418E-9CE2-91874F35526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66723"/>
              </p:ext>
            </p:extLst>
          </p:nvPr>
        </p:nvGraphicFramePr>
        <p:xfrm>
          <a:off x="307649" y="205099"/>
          <a:ext cx="11271901" cy="588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9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EC28-2490-418E-9CE2-91874F35526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54334"/>
              </p:ext>
            </p:extLst>
          </p:nvPr>
        </p:nvGraphicFramePr>
        <p:xfrm>
          <a:off x="690998" y="422980"/>
          <a:ext cx="10662802" cy="532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063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91140"/>
              </p:ext>
            </p:extLst>
          </p:nvPr>
        </p:nvGraphicFramePr>
        <p:xfrm>
          <a:off x="537743" y="314876"/>
          <a:ext cx="10981988" cy="604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91A4-3E67-4F06-A65B-76B029F2417A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53643"/>
              </p:ext>
            </p:extLst>
          </p:nvPr>
        </p:nvGraphicFramePr>
        <p:xfrm>
          <a:off x="307649" y="208053"/>
          <a:ext cx="10861706" cy="591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96D8-A0FC-45DB-BE14-5435B23463B9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96643"/>
              </p:ext>
            </p:extLst>
          </p:nvPr>
        </p:nvGraphicFramePr>
        <p:xfrm>
          <a:off x="843184" y="170914"/>
          <a:ext cx="8531553" cy="246973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25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78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Increase</a:t>
                      </a:r>
                      <a:endParaRPr lang="en-GB" sz="2000" b="0" i="0" u="none" strike="noStrike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% Increase 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Duba</a:t>
                      </a:r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Avg. AETI </a:t>
                      </a:r>
                    </a:p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(mm/day)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Bef.wsw</a:t>
                      </a:r>
                      <a:endParaRPr lang="en-GB" sz="2000" b="0" i="0" u="none" strike="noStrike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0.67</a:t>
                      </a:r>
                      <a:endParaRPr lang="en-GB" sz="2000" b="0" i="0" u="none" strike="noStrike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0.28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42.08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Aft.wsw</a:t>
                      </a:r>
                      <a:endParaRPr lang="en-GB" sz="2000" b="0" i="0" u="none" strike="noStrike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0.95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Avg. NPP</a:t>
                      </a:r>
                    </a:p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 (</a:t>
                      </a:r>
                      <a:r>
                        <a:rPr lang="en-GB" sz="2000" u="none" strike="noStrike" dirty="0" err="1">
                          <a:effectLst/>
                        </a:rPr>
                        <a:t>gC</a:t>
                      </a:r>
                      <a:r>
                        <a:rPr lang="en-GB" sz="2000" u="none" strike="noStrike" dirty="0">
                          <a:effectLst/>
                        </a:rPr>
                        <a:t>/m2)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Bef.wsw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0.24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0.14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58.76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Aft.wsw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0.38</a:t>
                      </a:r>
                      <a:endParaRPr lang="en-GB" sz="20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50020"/>
              </p:ext>
            </p:extLst>
          </p:nvPr>
        </p:nvGraphicFramePr>
        <p:xfrm>
          <a:off x="675118" y="2803019"/>
          <a:ext cx="8981631" cy="35267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4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7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7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Months 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Lekura</a:t>
                      </a:r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Increase 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% Increase 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April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Avg. AETI (mm/day)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Bef.wsw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0.49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0.42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85.7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Aft.wsw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0.91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Avg. NPP </a:t>
                      </a:r>
                    </a:p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(</a:t>
                      </a:r>
                      <a:r>
                        <a:rPr lang="en-GB" sz="1800" u="none" strike="noStrike" dirty="0" err="1">
                          <a:effectLst/>
                        </a:rPr>
                        <a:t>gC</a:t>
                      </a:r>
                      <a:r>
                        <a:rPr lang="en-GB" sz="1800" u="none" strike="noStrike" dirty="0">
                          <a:effectLst/>
                        </a:rPr>
                        <a:t>/M2)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Bef.wsw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0.10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0.28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282.3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Aft.wsw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0.38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May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Avg. AETI (mm/day)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Bef.wsw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0.53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0.52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97.95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7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Aft.wsw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1.06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Avg. NPP </a:t>
                      </a:r>
                    </a:p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(</a:t>
                      </a:r>
                      <a:r>
                        <a:rPr lang="en-GB" sz="1800" u="none" strike="noStrike" dirty="0" err="1">
                          <a:effectLst/>
                        </a:rPr>
                        <a:t>gC</a:t>
                      </a:r>
                      <a:r>
                        <a:rPr lang="en-GB" sz="1800" u="none" strike="noStrike" dirty="0">
                          <a:effectLst/>
                        </a:rPr>
                        <a:t>/M2)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Bef.wsw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0.07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0.19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251.85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Aft.wsw</a:t>
                      </a:r>
                      <a:endParaRPr lang="en-GB" sz="1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0.26</a:t>
                      </a:r>
                      <a:endParaRPr lang="en-GB" sz="18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8EEC-4B5C-4FD6-BF36-FD8F41929DB2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01581"/>
              </p:ext>
            </p:extLst>
          </p:nvPr>
        </p:nvGraphicFramePr>
        <p:xfrm>
          <a:off x="581825" y="358921"/>
          <a:ext cx="10168784" cy="570859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16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9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Valley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Increase AETI</a:t>
                      </a:r>
                    </a:p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(mm/day)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Reh.Area</a:t>
                      </a:r>
                      <a:endParaRPr lang="en-GB" sz="2800" u="none" strike="noStrik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(ha.)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Vol.AETI</a:t>
                      </a:r>
                      <a:endParaRPr lang="en-GB" sz="2800" u="none" strike="noStrik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(m3)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3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Duba</a:t>
                      </a:r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0.28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96.4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269.9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3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solidFill>
                            <a:srgbClr val="002060"/>
                          </a:solidFill>
                          <a:effectLst/>
                        </a:rPr>
                        <a:t>Lekura</a:t>
                      </a:r>
                      <a:endParaRPr lang="en-GB" sz="2800" b="0" i="0" u="none" strike="noStrike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0.42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244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1024.8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3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Wekridie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0.29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179.8</a:t>
                      </a:r>
                      <a:endParaRPr lang="en-GB" sz="2800" b="0" i="0" u="none" strike="noStrik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A4F0-2F07-4B33-82A9-C34151FE948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3" y="591526"/>
            <a:ext cx="5113947" cy="3835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00" y="4667492"/>
            <a:ext cx="50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Moisture conservation structure </a:t>
            </a:r>
          </a:p>
          <a:p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Constructed in </a:t>
            </a:r>
            <a:r>
              <a:rPr lang="en-GB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Lekura</a:t>
            </a:r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wsw</a:t>
            </a:r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08" y="591527"/>
            <a:ext cx="5543923" cy="3835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9382" y="4545869"/>
            <a:ext cx="386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rgbClr val="0070C0"/>
                </a:solidFill>
              </a:rPr>
              <a:t>Maize field at </a:t>
            </a:r>
            <a:r>
              <a:rPr lang="en-GB" sz="2400" b="1" dirty="0" err="1">
                <a:solidFill>
                  <a:srgbClr val="0070C0"/>
                </a:solidFill>
              </a:rPr>
              <a:t>Lekura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wsw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en-GB" sz="2400" b="1" dirty="0">
                <a:solidFill>
                  <a:srgbClr val="0070C0"/>
                </a:solidFill>
              </a:rPr>
              <a:t>After construction of </a:t>
            </a:r>
            <a:r>
              <a:rPr lang="en-GB" sz="2400" b="1" dirty="0" err="1">
                <a:solidFill>
                  <a:srgbClr val="0070C0"/>
                </a:solidFill>
              </a:rPr>
              <a:t>wsw</a:t>
            </a:r>
            <a:r>
              <a:rPr lang="en-GB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56B3-60C9-4D0E-B02D-5ED4AB68E2CF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1" y="655227"/>
            <a:ext cx="5725680" cy="4343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" y="715117"/>
            <a:ext cx="5477143" cy="4198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265" y="4999221"/>
            <a:ext cx="421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 girl fetching drinking water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From SM stored in sand at </a:t>
            </a:r>
            <a:r>
              <a:rPr lang="en-GB" sz="2400" b="1" dirty="0" err="1">
                <a:solidFill>
                  <a:srgbClr val="0070C0"/>
                </a:solidFill>
              </a:rPr>
              <a:t>Duba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wsw</a:t>
            </a:r>
            <a:r>
              <a:rPr lang="en-GB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8548" y="5245442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Grass grown in </a:t>
            </a:r>
            <a:r>
              <a:rPr lang="en-GB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Lekura</a:t>
            </a:r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valley</a:t>
            </a:r>
          </a:p>
          <a:p>
            <a:r>
              <a:rPr lang="en-GB" sz="2000" dirty="0">
                <a:solidFill>
                  <a:srgbClr val="0070C0"/>
                </a:solidFill>
                <a:latin typeface="Arial Black" panose="020B0A04020102020204" pitchFamily="34" charset="0"/>
              </a:rPr>
              <a:t>After construction of </a:t>
            </a:r>
            <a:r>
              <a:rPr lang="en-GB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wsw</a:t>
            </a:r>
            <a:endParaRPr lang="en-GB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1DF-E9B6-4C79-B5E6-6B80D3003DC5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25" y="566597"/>
            <a:ext cx="8238857" cy="550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5513" y="4127620"/>
            <a:ext cx="4011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THANK YOU!!!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C2E0-7B9F-495B-8254-CB5A24B8B8F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0" y="929272"/>
            <a:ext cx="3723113" cy="317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56" y="929272"/>
            <a:ext cx="3948156" cy="3172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8932" y="213645"/>
            <a:ext cx="258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Introduction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3282" y="747046"/>
            <a:ext cx="3785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WSW are low retention walls  commonly built in the foot slopes of mountainous landscapes, designed to regulate seasonal floodwaters, reduce runoff and minimize erosion.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3905" y="2745889"/>
            <a:ext cx="4134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it increase SM </a:t>
            </a:r>
          </a:p>
          <a:p>
            <a:pPr algn="just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make available conditions </a:t>
            </a:r>
          </a:p>
          <a:p>
            <a:pPr algn="just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crop production practice.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92" y="4352708"/>
            <a:ext cx="9093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manual evaluation, remote sensing source provide important 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Data’s   to evaluate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wsw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92" y="5778661"/>
            <a:ext cx="9759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Therefore, this specific investigation focus on open source RS data </a:t>
            </a:r>
          </a:p>
          <a:p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to evaluate the performance of </a:t>
            </a:r>
            <a:r>
              <a:rPr lang="en-GB" dirty="0" err="1">
                <a:solidFill>
                  <a:srgbClr val="0070C0"/>
                </a:solidFill>
                <a:latin typeface="Arial Black" panose="020B0A04020102020204" pitchFamily="34" charset="0"/>
              </a:rPr>
              <a:t>wsw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constructed in Afar region of Ethiopia. 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0992" y="5111481"/>
            <a:ext cx="8923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compared to manual evaluation RS data more time and labour saving.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3F9C-E4C4-46A9-A35D-30E1B0F58169}" type="datetime5">
              <a:rPr lang="en-GB" smtClean="0"/>
              <a:t>8-Sep-20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0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55" y="142935"/>
            <a:ext cx="5391684" cy="59200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5" y="871671"/>
            <a:ext cx="11331724" cy="5255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70C0"/>
                </a:solidFill>
              </a:rPr>
              <a:t> General objective</a:t>
            </a:r>
          </a:p>
          <a:p>
            <a:r>
              <a:rPr lang="en-GB" dirty="0"/>
              <a:t>To evaluate the performance of </a:t>
            </a:r>
            <a:r>
              <a:rPr lang="en-GB" dirty="0" err="1"/>
              <a:t>wsw</a:t>
            </a:r>
            <a:r>
              <a:rPr lang="en-GB" dirty="0"/>
              <a:t> by using RS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70C0"/>
                </a:solidFill>
              </a:rPr>
              <a:t> Specific objectives </a:t>
            </a:r>
          </a:p>
          <a:p>
            <a:r>
              <a:rPr lang="en-GB" dirty="0"/>
              <a:t>To delineate the potential area affected by </a:t>
            </a:r>
            <a:r>
              <a:rPr lang="en-GB" dirty="0" err="1"/>
              <a:t>wsw</a:t>
            </a:r>
            <a:r>
              <a:rPr lang="en-GB" dirty="0"/>
              <a:t>.</a:t>
            </a:r>
          </a:p>
          <a:p>
            <a:r>
              <a:rPr lang="en-GB" dirty="0"/>
              <a:t>To evaluate the temporal  change on </a:t>
            </a:r>
            <a:r>
              <a:rPr lang="en-GB" dirty="0">
                <a:solidFill>
                  <a:srgbClr val="0070C0"/>
                </a:solidFill>
              </a:rPr>
              <a:t>vegetation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SM</a:t>
            </a:r>
            <a:r>
              <a:rPr lang="en-GB" dirty="0"/>
              <a:t> due to </a:t>
            </a:r>
            <a:r>
              <a:rPr lang="en-GB" dirty="0" err="1"/>
              <a:t>wsw</a:t>
            </a:r>
            <a:r>
              <a:rPr lang="en-GB" dirty="0"/>
              <a:t>. </a:t>
            </a:r>
          </a:p>
          <a:p>
            <a:r>
              <a:rPr lang="en-GB" dirty="0"/>
              <a:t>To calculate the volume of water captured due to the construction of </a:t>
            </a:r>
            <a:r>
              <a:rPr lang="en-GB" dirty="0" err="1"/>
              <a:t>wsw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RS data used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NDVI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NDWI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AETI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C00000"/>
                </a:solidFill>
              </a:rPr>
              <a:t>NPP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Metameta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4C8E-D38B-4102-97FC-7B46EF56B96F}" type="slidenum">
              <a:rPr lang="en-GB" smtClean="0"/>
              <a:t>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CEA4-64E4-4C6A-8F8A-B171C29473D6}" type="datetime5">
              <a:rPr lang="en-GB" smtClean="0"/>
              <a:t>8-Sep-20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9" y="544586"/>
            <a:ext cx="7716139" cy="891107"/>
          </a:xfrm>
        </p:spPr>
        <p:txBody>
          <a:bodyPr/>
          <a:lstStyle/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</a:rPr>
              <a:t>Delineation of potential area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16" y="1512605"/>
            <a:ext cx="8998009" cy="3819971"/>
          </a:xfrm>
        </p:spPr>
        <p:txBody>
          <a:bodyPr/>
          <a:lstStyle/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 image from Landsat7 &amp; 8. </a:t>
            </a:r>
          </a:p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 sharpening data from 30m to 15m</a:t>
            </a:r>
          </a:p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average NDVI (15m) before and after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wsw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supervise classification of NDVI (bef. &amp; aft.)</a:t>
            </a:r>
          </a:p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threshold value </a:t>
            </a:r>
          </a:p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raster was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binarized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rehabilitated area was identified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65C1-9925-49B0-88AB-5DAC20B0E74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9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2001" r="3943" b="3986"/>
          <a:stretch/>
        </p:blipFill>
        <p:spPr>
          <a:xfrm>
            <a:off x="795470" y="808436"/>
            <a:ext cx="5284862" cy="559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3528"/>
          <a:stretch/>
        </p:blipFill>
        <p:spPr>
          <a:xfrm>
            <a:off x="6076771" y="766271"/>
            <a:ext cx="5332575" cy="5674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5705" y="139537"/>
            <a:ext cx="29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Arial Black" panose="020B0A04020102020204" pitchFamily="34" charset="0"/>
              </a:rPr>
              <a:t>Results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9F19-8E2D-44A1-8E24-C93F00B6524D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156" r="2634" b="3373"/>
          <a:stretch/>
        </p:blipFill>
        <p:spPr>
          <a:xfrm>
            <a:off x="838200" y="316193"/>
            <a:ext cx="8340696" cy="59017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AE97-FB8F-4E69-92E0-2CDEF1A03880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t="30137" r="12848" b="17506"/>
          <a:stretch/>
        </p:blipFill>
        <p:spPr>
          <a:xfrm>
            <a:off x="509183" y="188006"/>
            <a:ext cx="10010690" cy="59526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230-82AD-4480-AECB-7D15CD47B4D2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30817"/>
              </p:ext>
            </p:extLst>
          </p:nvPr>
        </p:nvGraphicFramePr>
        <p:xfrm>
          <a:off x="1604710" y="591474"/>
          <a:ext cx="7958034" cy="50572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8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589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rial Black" panose="020B0A04020102020204" pitchFamily="34" charset="0"/>
                        </a:rPr>
                        <a:t>Rehabilitated area (ha.)</a:t>
                      </a:r>
                    </a:p>
                    <a:p>
                      <a:pPr algn="ctr"/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4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Arial Black" panose="020B0A04020102020204" pitchFamily="34" charset="0"/>
                        </a:rPr>
                        <a:t>Duba</a:t>
                      </a:r>
                      <a:r>
                        <a:rPr lang="en-GB" sz="2800" dirty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rial Black" panose="020B0A04020102020204" pitchFamily="34" charset="0"/>
                        </a:rPr>
                        <a:t>96.4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87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Arial Black" panose="020B0A04020102020204" pitchFamily="34" charset="0"/>
                        </a:rPr>
                        <a:t>Lerkura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rial Black" panose="020B0A04020102020204" pitchFamily="34" charset="0"/>
                        </a:rPr>
                        <a:t>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8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Arial Black" panose="020B0A04020102020204" pitchFamily="34" charset="0"/>
                        </a:rPr>
                        <a:t>Wahale</a:t>
                      </a:r>
                      <a:r>
                        <a:rPr lang="en-GB" sz="2800" dirty="0">
                          <a:latin typeface="Arial Black" panose="020B0A04020102020204" pitchFamily="34" charset="0"/>
                        </a:rPr>
                        <a:t> 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rial Black" panose="020B0A04020102020204" pitchFamily="34" charset="0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87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Arial Black" panose="020B0A04020102020204" pitchFamily="34" charset="0"/>
                        </a:rPr>
                        <a:t>Wekridie</a:t>
                      </a:r>
                      <a:r>
                        <a:rPr lang="en-GB" sz="2800" dirty="0"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rial Black" panose="020B0A04020102020204" pitchFamily="34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1F24-6A8A-46CA-A3BC-DBA264650B67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2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A5-E4C4-4E98-9CA0-2DC375E4D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5249" r="7938" b="3868"/>
          <a:stretch/>
        </p:blipFill>
        <p:spPr>
          <a:xfrm>
            <a:off x="205100" y="119641"/>
            <a:ext cx="5491386" cy="605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3614" r="31615" b="16137"/>
          <a:stretch/>
        </p:blipFill>
        <p:spPr>
          <a:xfrm>
            <a:off x="5867401" y="119641"/>
            <a:ext cx="6156532" cy="60589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Metameta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65C-C1D4-4E90-A5AE-B804F935AB89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t>8-Sep-20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5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604</Words>
  <Application>Microsoft Office PowerPoint</Application>
  <PresentationFormat>Breedbeeld</PresentationFormat>
  <Paragraphs>198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Agency FB</vt:lpstr>
      <vt:lpstr>Arial</vt:lpstr>
      <vt:lpstr>Arial Black</vt:lpstr>
      <vt:lpstr>Bernard MT Condensed</vt:lpstr>
      <vt:lpstr>Calibri</vt:lpstr>
      <vt:lpstr>Calibri Light</vt:lpstr>
      <vt:lpstr>Times New Roman</vt:lpstr>
      <vt:lpstr>Wingdings</vt:lpstr>
      <vt:lpstr>Office Theme</vt:lpstr>
      <vt:lpstr>1_Office Theme</vt:lpstr>
      <vt:lpstr>PowerPoint-presentatie</vt:lpstr>
      <vt:lpstr>PowerPoint-presentatie</vt:lpstr>
      <vt:lpstr>Objective</vt:lpstr>
      <vt:lpstr>Delineation of potential area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Reinier Veldman</cp:lastModifiedBy>
  <cp:revision>60</cp:revision>
  <dcterms:created xsi:type="dcterms:W3CDTF">2020-09-01T16:32:30Z</dcterms:created>
  <dcterms:modified xsi:type="dcterms:W3CDTF">2020-09-08T09:04:08Z</dcterms:modified>
</cp:coreProperties>
</file>