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288" r:id="rId2"/>
    <p:sldId id="289" r:id="rId3"/>
    <p:sldId id="257" r:id="rId4"/>
    <p:sldId id="258" r:id="rId5"/>
    <p:sldId id="259" r:id="rId6"/>
    <p:sldId id="260" r:id="rId7"/>
    <p:sldId id="261" r:id="rId8"/>
    <p:sldId id="262" r:id="rId9"/>
    <p:sldId id="263" r:id="rId10"/>
    <p:sldId id="264" r:id="rId11"/>
    <p:sldId id="265" r:id="rId12"/>
    <p:sldId id="266" r:id="rId13"/>
    <p:sldId id="267" r:id="rId14"/>
    <p:sldId id="269" r:id="rId15"/>
    <p:sldId id="283" r:id="rId16"/>
    <p:sldId id="270" r:id="rId17"/>
    <p:sldId id="271" r:id="rId18"/>
    <p:sldId id="272" r:id="rId19"/>
    <p:sldId id="273" r:id="rId20"/>
    <p:sldId id="274" r:id="rId21"/>
    <p:sldId id="275" r:id="rId22"/>
    <p:sldId id="285" r:id="rId23"/>
    <p:sldId id="284" r:id="rId24"/>
    <p:sldId id="277" r:id="rId25"/>
    <p:sldId id="278" r:id="rId26"/>
    <p:sldId id="279" r:id="rId27"/>
    <p:sldId id="280" r:id="rId28"/>
    <p:sldId id="281" r:id="rId29"/>
    <p:sldId id="282" r:id="rId30"/>
    <p:sldId id="286" r:id="rId31"/>
    <p:sldId id="287" r:id="rId32"/>
  </p:sldIdLst>
  <p:sldSz cx="9144000" cy="6858000" type="screen4x3"/>
  <p:notesSz cx="6858000" cy="9144000"/>
  <p:defaultTextStyle>
    <a:defPPr>
      <a:defRPr lang="fa-IR"/>
    </a:defPPr>
    <a:lvl1pPr algn="r" rtl="1" fontAlgn="base">
      <a:spcBef>
        <a:spcPct val="0"/>
      </a:spcBef>
      <a:spcAft>
        <a:spcPct val="0"/>
      </a:spcAft>
      <a:defRPr kern="1200">
        <a:solidFill>
          <a:schemeClr val="tx1"/>
        </a:solidFill>
        <a:latin typeface="Arial" charset="0"/>
        <a:ea typeface="+mn-ea"/>
        <a:cs typeface="Arial" charset="0"/>
      </a:defRPr>
    </a:lvl1pPr>
    <a:lvl2pPr marL="457200" algn="r" rtl="1" fontAlgn="base">
      <a:spcBef>
        <a:spcPct val="0"/>
      </a:spcBef>
      <a:spcAft>
        <a:spcPct val="0"/>
      </a:spcAft>
      <a:defRPr kern="1200">
        <a:solidFill>
          <a:schemeClr val="tx1"/>
        </a:solidFill>
        <a:latin typeface="Arial" charset="0"/>
        <a:ea typeface="+mn-ea"/>
        <a:cs typeface="Arial" charset="0"/>
      </a:defRPr>
    </a:lvl2pPr>
    <a:lvl3pPr marL="914400" algn="r" rtl="1" fontAlgn="base">
      <a:spcBef>
        <a:spcPct val="0"/>
      </a:spcBef>
      <a:spcAft>
        <a:spcPct val="0"/>
      </a:spcAft>
      <a:defRPr kern="1200">
        <a:solidFill>
          <a:schemeClr val="tx1"/>
        </a:solidFill>
        <a:latin typeface="Arial" charset="0"/>
        <a:ea typeface="+mn-ea"/>
        <a:cs typeface="Arial" charset="0"/>
      </a:defRPr>
    </a:lvl3pPr>
    <a:lvl4pPr marL="1371600" algn="r" rtl="1" fontAlgn="base">
      <a:spcBef>
        <a:spcPct val="0"/>
      </a:spcBef>
      <a:spcAft>
        <a:spcPct val="0"/>
      </a:spcAft>
      <a:defRPr kern="1200">
        <a:solidFill>
          <a:schemeClr val="tx1"/>
        </a:solidFill>
        <a:latin typeface="Arial" charset="0"/>
        <a:ea typeface="+mn-ea"/>
        <a:cs typeface="Arial" charset="0"/>
      </a:defRPr>
    </a:lvl4pPr>
    <a:lvl5pPr marL="1828800" algn="r" rtl="1"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FF"/>
    <a:srgbClr val="96969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80" d="100"/>
          <a:sy n="80" d="100"/>
        </p:scale>
        <p:origin x="1116"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fa-IR"/>
          </a:p>
        </p:txBody>
      </p:sp>
      <p:sp>
        <p:nvSpPr>
          <p:cNvPr id="4" name="Date Placeholder 3"/>
          <p:cNvSpPr>
            <a:spLocks noGrp="1"/>
          </p:cNvSpPr>
          <p:nvPr>
            <p:ph type="dt" sz="half" idx="10"/>
          </p:nvPr>
        </p:nvSpPr>
        <p:spPr/>
        <p:txBody>
          <a:bodyPr/>
          <a:lstStyle>
            <a:lvl1pPr>
              <a:defRPr/>
            </a:lvl1pPr>
          </a:lstStyle>
          <a:p>
            <a:pPr>
              <a:defRPr/>
            </a:pPr>
            <a:fld id="{108CB527-ADA3-4002-8AC7-70C80A6991B9}" type="datetimeFigureOut">
              <a:rPr lang="fa-IR"/>
              <a:pPr>
                <a:defRPr/>
              </a:pPr>
              <a:t>15/11/1442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C110FA5D-6C41-44FD-A119-01FAF0EF87E3}" type="slidenum">
              <a:rPr lang="fa-IR"/>
              <a:pPr>
                <a:defRPr/>
              </a:pPr>
              <a:t>‹Nº›</a:t>
            </a:fld>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23EB105F-CFC6-43F2-AAE7-5660A6921141}" type="datetimeFigureOut">
              <a:rPr lang="fa-IR"/>
              <a:pPr>
                <a:defRPr/>
              </a:pPr>
              <a:t>15/11/1442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1A20C367-BF5A-4C05-926F-D8F4DF7F82CB}" type="slidenum">
              <a:rPr lang="fa-IR"/>
              <a:pPr>
                <a:defRPr/>
              </a:pPr>
              <a:t>‹Nº›</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FAA06E22-4B81-469B-B321-C0653C38429A}" type="datetimeFigureOut">
              <a:rPr lang="fa-IR"/>
              <a:pPr>
                <a:defRPr/>
              </a:pPr>
              <a:t>15/11/1442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FEFC5178-6D5A-4E1C-AC40-B4D56494C943}" type="slidenum">
              <a:rPr lang="fa-IR"/>
              <a:pPr>
                <a:defRPr/>
              </a:pPr>
              <a:t>‹Nº›</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Date Placeholder 3"/>
          <p:cNvSpPr>
            <a:spLocks noGrp="1"/>
          </p:cNvSpPr>
          <p:nvPr>
            <p:ph type="dt" sz="half" idx="10"/>
          </p:nvPr>
        </p:nvSpPr>
        <p:spPr/>
        <p:txBody>
          <a:bodyPr/>
          <a:lstStyle>
            <a:lvl1pPr>
              <a:defRPr/>
            </a:lvl1pPr>
          </a:lstStyle>
          <a:p>
            <a:pPr>
              <a:defRPr/>
            </a:pPr>
            <a:fld id="{DA0F40E9-33F9-4CB8-888F-2F57698A7A38}" type="datetimeFigureOut">
              <a:rPr lang="fa-IR"/>
              <a:pPr>
                <a:defRPr/>
              </a:pPr>
              <a:t>15/11/1442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39F9C787-D48D-4AE0-B4E6-686EBD898D9D}" type="slidenum">
              <a:rPr lang="fa-IR"/>
              <a:pPr>
                <a:defRPr/>
              </a:pPr>
              <a:t>‹Nº›</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05348B7-2D73-464F-B994-2F285DF4644C}" type="datetimeFigureOut">
              <a:rPr lang="fa-IR"/>
              <a:pPr>
                <a:defRPr/>
              </a:pPr>
              <a:t>15/11/1442</a:t>
            </a:fld>
            <a:endParaRPr lang="fa-IR"/>
          </a:p>
        </p:txBody>
      </p:sp>
      <p:sp>
        <p:nvSpPr>
          <p:cNvPr id="5" name="Footer Placeholder 4"/>
          <p:cNvSpPr>
            <a:spLocks noGrp="1"/>
          </p:cNvSpPr>
          <p:nvPr>
            <p:ph type="ftr" sz="quarter" idx="11"/>
          </p:nvPr>
        </p:nvSpPr>
        <p:spPr/>
        <p:txBody>
          <a:bodyPr/>
          <a:lstStyle>
            <a:lvl1pPr>
              <a:defRPr/>
            </a:lvl1pPr>
          </a:lstStyle>
          <a:p>
            <a:pPr>
              <a:defRPr/>
            </a:pPr>
            <a:endParaRPr lang="fa-IR"/>
          </a:p>
        </p:txBody>
      </p:sp>
      <p:sp>
        <p:nvSpPr>
          <p:cNvPr id="6" name="Slide Number Placeholder 5"/>
          <p:cNvSpPr>
            <a:spLocks noGrp="1"/>
          </p:cNvSpPr>
          <p:nvPr>
            <p:ph type="sldNum" sz="quarter" idx="12"/>
          </p:nvPr>
        </p:nvSpPr>
        <p:spPr/>
        <p:txBody>
          <a:bodyPr/>
          <a:lstStyle>
            <a:lvl1pPr>
              <a:defRPr/>
            </a:lvl1pPr>
          </a:lstStyle>
          <a:p>
            <a:pPr>
              <a:defRPr/>
            </a:pPr>
            <a:fld id="{F87B1605-CB08-44A6-A7D4-03C2DC5060A4}" type="slidenum">
              <a:rPr lang="fa-IR"/>
              <a:pPr>
                <a:defRPr/>
              </a:pPr>
              <a:t>‹Nº›</a:t>
            </a:fld>
            <a:endParaRPr lang="fa-I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Date Placeholder 3"/>
          <p:cNvSpPr>
            <a:spLocks noGrp="1"/>
          </p:cNvSpPr>
          <p:nvPr>
            <p:ph type="dt" sz="half" idx="10"/>
          </p:nvPr>
        </p:nvSpPr>
        <p:spPr/>
        <p:txBody>
          <a:bodyPr/>
          <a:lstStyle>
            <a:lvl1pPr>
              <a:defRPr/>
            </a:lvl1pPr>
          </a:lstStyle>
          <a:p>
            <a:pPr>
              <a:defRPr/>
            </a:pPr>
            <a:fld id="{E0E71B29-26A5-4B31-93D6-2A9A1E48864F}" type="datetimeFigureOut">
              <a:rPr lang="fa-IR"/>
              <a:pPr>
                <a:defRPr/>
              </a:pPr>
              <a:t>15/11/1442</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pPr>
              <a:defRPr/>
            </a:pPr>
            <a:fld id="{74AD52F1-E22B-4CAF-AF8B-AE3AC92BE49C}" type="slidenum">
              <a:rPr lang="fa-IR"/>
              <a:pPr>
                <a:defRPr/>
              </a:pPr>
              <a:t>‹Nº›</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7" name="Date Placeholder 3"/>
          <p:cNvSpPr>
            <a:spLocks noGrp="1"/>
          </p:cNvSpPr>
          <p:nvPr>
            <p:ph type="dt" sz="half" idx="10"/>
          </p:nvPr>
        </p:nvSpPr>
        <p:spPr/>
        <p:txBody>
          <a:bodyPr/>
          <a:lstStyle>
            <a:lvl1pPr>
              <a:defRPr/>
            </a:lvl1pPr>
          </a:lstStyle>
          <a:p>
            <a:pPr>
              <a:defRPr/>
            </a:pPr>
            <a:fld id="{F4317222-88D2-4E21-9AB7-7C26F8EDAEDD}" type="datetimeFigureOut">
              <a:rPr lang="fa-IR"/>
              <a:pPr>
                <a:defRPr/>
              </a:pPr>
              <a:t>15/11/1442</a:t>
            </a:fld>
            <a:endParaRPr lang="fa-IR"/>
          </a:p>
        </p:txBody>
      </p:sp>
      <p:sp>
        <p:nvSpPr>
          <p:cNvPr id="8" name="Footer Placeholder 4"/>
          <p:cNvSpPr>
            <a:spLocks noGrp="1"/>
          </p:cNvSpPr>
          <p:nvPr>
            <p:ph type="ftr" sz="quarter" idx="11"/>
          </p:nvPr>
        </p:nvSpPr>
        <p:spPr/>
        <p:txBody>
          <a:bodyPr/>
          <a:lstStyle>
            <a:lvl1pPr>
              <a:defRPr/>
            </a:lvl1pPr>
          </a:lstStyle>
          <a:p>
            <a:pPr>
              <a:defRPr/>
            </a:pPr>
            <a:endParaRPr lang="fa-IR"/>
          </a:p>
        </p:txBody>
      </p:sp>
      <p:sp>
        <p:nvSpPr>
          <p:cNvPr id="9" name="Slide Number Placeholder 5"/>
          <p:cNvSpPr>
            <a:spLocks noGrp="1"/>
          </p:cNvSpPr>
          <p:nvPr>
            <p:ph type="sldNum" sz="quarter" idx="12"/>
          </p:nvPr>
        </p:nvSpPr>
        <p:spPr/>
        <p:txBody>
          <a:bodyPr/>
          <a:lstStyle>
            <a:lvl1pPr>
              <a:defRPr/>
            </a:lvl1pPr>
          </a:lstStyle>
          <a:p>
            <a:pPr>
              <a:defRPr/>
            </a:pPr>
            <a:fld id="{8D77A9F3-08CD-486A-8796-6F01D2F5E8B7}" type="slidenum">
              <a:rPr lang="fa-IR"/>
              <a:pPr>
                <a:defRPr/>
              </a:pPr>
              <a:t>‹Nº›</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a-IR"/>
          </a:p>
        </p:txBody>
      </p:sp>
      <p:sp>
        <p:nvSpPr>
          <p:cNvPr id="3" name="Date Placeholder 3"/>
          <p:cNvSpPr>
            <a:spLocks noGrp="1"/>
          </p:cNvSpPr>
          <p:nvPr>
            <p:ph type="dt" sz="half" idx="10"/>
          </p:nvPr>
        </p:nvSpPr>
        <p:spPr/>
        <p:txBody>
          <a:bodyPr/>
          <a:lstStyle>
            <a:lvl1pPr>
              <a:defRPr/>
            </a:lvl1pPr>
          </a:lstStyle>
          <a:p>
            <a:pPr>
              <a:defRPr/>
            </a:pPr>
            <a:fld id="{3A6E8D01-53A2-4F46-983D-3383FE1F04EA}" type="datetimeFigureOut">
              <a:rPr lang="fa-IR"/>
              <a:pPr>
                <a:defRPr/>
              </a:pPr>
              <a:t>15/11/1442</a:t>
            </a:fld>
            <a:endParaRPr lang="fa-IR"/>
          </a:p>
        </p:txBody>
      </p:sp>
      <p:sp>
        <p:nvSpPr>
          <p:cNvPr id="4" name="Footer Placeholder 4"/>
          <p:cNvSpPr>
            <a:spLocks noGrp="1"/>
          </p:cNvSpPr>
          <p:nvPr>
            <p:ph type="ftr" sz="quarter" idx="11"/>
          </p:nvPr>
        </p:nvSpPr>
        <p:spPr/>
        <p:txBody>
          <a:bodyPr/>
          <a:lstStyle>
            <a:lvl1pPr>
              <a:defRPr/>
            </a:lvl1pPr>
          </a:lstStyle>
          <a:p>
            <a:pPr>
              <a:defRPr/>
            </a:pPr>
            <a:endParaRPr lang="fa-IR"/>
          </a:p>
        </p:txBody>
      </p:sp>
      <p:sp>
        <p:nvSpPr>
          <p:cNvPr id="5" name="Slide Number Placeholder 5"/>
          <p:cNvSpPr>
            <a:spLocks noGrp="1"/>
          </p:cNvSpPr>
          <p:nvPr>
            <p:ph type="sldNum" sz="quarter" idx="12"/>
          </p:nvPr>
        </p:nvSpPr>
        <p:spPr/>
        <p:txBody>
          <a:bodyPr/>
          <a:lstStyle>
            <a:lvl1pPr>
              <a:defRPr/>
            </a:lvl1pPr>
          </a:lstStyle>
          <a:p>
            <a:pPr>
              <a:defRPr/>
            </a:pPr>
            <a:fld id="{4BC75FB1-C8FB-42FA-A250-93A3506F1E4B}" type="slidenum">
              <a:rPr lang="fa-IR"/>
              <a:pPr>
                <a:defRPr/>
              </a:pPr>
              <a:t>‹Nº›</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6EF8D2-E3E6-4DDD-924E-C989D18F9623}" type="datetimeFigureOut">
              <a:rPr lang="fa-IR"/>
              <a:pPr>
                <a:defRPr/>
              </a:pPr>
              <a:t>15/11/1442</a:t>
            </a:fld>
            <a:endParaRPr lang="fa-IR"/>
          </a:p>
        </p:txBody>
      </p:sp>
      <p:sp>
        <p:nvSpPr>
          <p:cNvPr id="3" name="Footer Placeholder 4"/>
          <p:cNvSpPr>
            <a:spLocks noGrp="1"/>
          </p:cNvSpPr>
          <p:nvPr>
            <p:ph type="ftr" sz="quarter" idx="11"/>
          </p:nvPr>
        </p:nvSpPr>
        <p:spPr/>
        <p:txBody>
          <a:bodyPr/>
          <a:lstStyle>
            <a:lvl1pPr>
              <a:defRPr/>
            </a:lvl1pPr>
          </a:lstStyle>
          <a:p>
            <a:pPr>
              <a:defRPr/>
            </a:pPr>
            <a:endParaRPr lang="fa-IR"/>
          </a:p>
        </p:txBody>
      </p:sp>
      <p:sp>
        <p:nvSpPr>
          <p:cNvPr id="4" name="Slide Number Placeholder 5"/>
          <p:cNvSpPr>
            <a:spLocks noGrp="1"/>
          </p:cNvSpPr>
          <p:nvPr>
            <p:ph type="sldNum" sz="quarter" idx="12"/>
          </p:nvPr>
        </p:nvSpPr>
        <p:spPr/>
        <p:txBody>
          <a:bodyPr/>
          <a:lstStyle>
            <a:lvl1pPr>
              <a:defRPr/>
            </a:lvl1pPr>
          </a:lstStyle>
          <a:p>
            <a:pPr>
              <a:defRPr/>
            </a:pPr>
            <a:fld id="{487BB537-C2FF-4161-AE57-F4683E40DFD7}" type="slidenum">
              <a:rPr lang="fa-IR"/>
              <a:pPr>
                <a:defRPr/>
              </a:pPr>
              <a:t>‹Nº›</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97ACCA-C752-497B-B34C-DFB5D70BB004}" type="datetimeFigureOut">
              <a:rPr lang="fa-IR"/>
              <a:pPr>
                <a:defRPr/>
              </a:pPr>
              <a:t>15/11/1442</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pPr>
              <a:defRPr/>
            </a:pPr>
            <a:fld id="{838A8CB5-6ED4-448C-A6C0-60E862DD36F0}" type="slidenum">
              <a:rPr lang="fa-IR"/>
              <a:pPr>
                <a:defRPr/>
              </a:pPr>
              <a:t>‹Nº›</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a-I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C433C2B-A63C-43AE-909C-143E05B6031B}" type="datetimeFigureOut">
              <a:rPr lang="fa-IR"/>
              <a:pPr>
                <a:defRPr/>
              </a:pPr>
              <a:t>15/11/1442</a:t>
            </a:fld>
            <a:endParaRPr lang="fa-IR"/>
          </a:p>
        </p:txBody>
      </p:sp>
      <p:sp>
        <p:nvSpPr>
          <p:cNvPr id="6" name="Footer Placeholder 4"/>
          <p:cNvSpPr>
            <a:spLocks noGrp="1"/>
          </p:cNvSpPr>
          <p:nvPr>
            <p:ph type="ftr" sz="quarter" idx="11"/>
          </p:nvPr>
        </p:nvSpPr>
        <p:spPr/>
        <p:txBody>
          <a:bodyPr/>
          <a:lstStyle>
            <a:lvl1pPr>
              <a:defRPr/>
            </a:lvl1pPr>
          </a:lstStyle>
          <a:p>
            <a:pPr>
              <a:defRPr/>
            </a:pPr>
            <a:endParaRPr lang="fa-IR"/>
          </a:p>
        </p:txBody>
      </p:sp>
      <p:sp>
        <p:nvSpPr>
          <p:cNvPr id="7" name="Slide Number Placeholder 5"/>
          <p:cNvSpPr>
            <a:spLocks noGrp="1"/>
          </p:cNvSpPr>
          <p:nvPr>
            <p:ph type="sldNum" sz="quarter" idx="12"/>
          </p:nvPr>
        </p:nvSpPr>
        <p:spPr/>
        <p:txBody>
          <a:bodyPr/>
          <a:lstStyle>
            <a:lvl1pPr>
              <a:defRPr/>
            </a:lvl1pPr>
          </a:lstStyle>
          <a:p>
            <a:pPr>
              <a:defRPr/>
            </a:pPr>
            <a:fld id="{B2BAB028-DD84-4000-B07C-33FD2B65FD43}" type="slidenum">
              <a:rPr lang="fa-IR"/>
              <a:pPr>
                <a:defRPr/>
              </a:pPr>
              <a:t>‹Nº›</a:t>
            </a:fld>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27A7562-C622-4F1B-8301-1A0F873BDD1C}" type="datetimeFigureOut">
              <a:rPr lang="fa-IR"/>
              <a:pPr>
                <a:defRPr/>
              </a:pPr>
              <a:t>15/11/1442</a:t>
            </a:fld>
            <a:endParaRPr lang="fa-I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a-I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F21A6B0-5598-4083-B0C3-F3AF92F241D5}" type="slidenum">
              <a:rPr lang="fa-IR"/>
              <a:pPr>
                <a:defRPr/>
              </a:pPr>
              <a:t>‹Nº›</a:t>
            </a:fld>
            <a:endParaRPr lang="fa-I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1" eaLnBrk="0" fontAlgn="base" hangingPunct="0">
        <a:spcBef>
          <a:spcPct val="0"/>
        </a:spcBef>
        <a:spcAft>
          <a:spcPct val="0"/>
        </a:spcAft>
        <a:defRPr sz="4400" kern="1200">
          <a:solidFill>
            <a:schemeClr val="tx1"/>
          </a:solidFill>
          <a:latin typeface="+mj-lt"/>
          <a:ea typeface="+mj-ea"/>
          <a:cs typeface="+mj-cs"/>
        </a:defRPr>
      </a:lvl1pPr>
      <a:lvl2pPr algn="ctr" rtl="1" eaLnBrk="0" fontAlgn="base" hangingPunct="0">
        <a:spcBef>
          <a:spcPct val="0"/>
        </a:spcBef>
        <a:spcAft>
          <a:spcPct val="0"/>
        </a:spcAft>
        <a:defRPr sz="4400">
          <a:solidFill>
            <a:schemeClr val="tx1"/>
          </a:solidFill>
          <a:latin typeface="Calibri" pitchFamily="34" charset="0"/>
          <a:cs typeface="Times New Roman" pitchFamily="18" charset="0"/>
        </a:defRPr>
      </a:lvl2pPr>
      <a:lvl3pPr algn="ctr" rtl="1" eaLnBrk="0" fontAlgn="base" hangingPunct="0">
        <a:spcBef>
          <a:spcPct val="0"/>
        </a:spcBef>
        <a:spcAft>
          <a:spcPct val="0"/>
        </a:spcAft>
        <a:defRPr sz="4400">
          <a:solidFill>
            <a:schemeClr val="tx1"/>
          </a:solidFill>
          <a:latin typeface="Calibri" pitchFamily="34" charset="0"/>
          <a:cs typeface="Times New Roman" pitchFamily="18" charset="0"/>
        </a:defRPr>
      </a:lvl3pPr>
      <a:lvl4pPr algn="ctr" rtl="1" eaLnBrk="0" fontAlgn="base" hangingPunct="0">
        <a:spcBef>
          <a:spcPct val="0"/>
        </a:spcBef>
        <a:spcAft>
          <a:spcPct val="0"/>
        </a:spcAft>
        <a:defRPr sz="4400">
          <a:solidFill>
            <a:schemeClr val="tx1"/>
          </a:solidFill>
          <a:latin typeface="Calibri" pitchFamily="34" charset="0"/>
          <a:cs typeface="Times New Roman" pitchFamily="18" charset="0"/>
        </a:defRPr>
      </a:lvl4pPr>
      <a:lvl5pPr algn="ctr" rtl="1" eaLnBrk="0" fontAlgn="base" hangingPunct="0">
        <a:spcBef>
          <a:spcPct val="0"/>
        </a:spcBef>
        <a:spcAft>
          <a:spcPct val="0"/>
        </a:spcAft>
        <a:defRPr sz="4400">
          <a:solidFill>
            <a:schemeClr val="tx1"/>
          </a:solidFill>
          <a:latin typeface="Calibri" pitchFamily="34" charset="0"/>
          <a:cs typeface="Times New Roman" pitchFamily="18" charset="0"/>
        </a:defRPr>
      </a:lvl5pPr>
      <a:lvl6pPr marL="457200" algn="ctr" rtl="1" fontAlgn="base">
        <a:spcBef>
          <a:spcPct val="0"/>
        </a:spcBef>
        <a:spcAft>
          <a:spcPct val="0"/>
        </a:spcAft>
        <a:defRPr sz="4400">
          <a:solidFill>
            <a:schemeClr val="tx1"/>
          </a:solidFill>
          <a:latin typeface="Calibri" pitchFamily="34" charset="0"/>
          <a:cs typeface="Times New Roman" pitchFamily="18" charset="0"/>
        </a:defRPr>
      </a:lvl6pPr>
      <a:lvl7pPr marL="914400" algn="ctr" rtl="1" fontAlgn="base">
        <a:spcBef>
          <a:spcPct val="0"/>
        </a:spcBef>
        <a:spcAft>
          <a:spcPct val="0"/>
        </a:spcAft>
        <a:defRPr sz="4400">
          <a:solidFill>
            <a:schemeClr val="tx1"/>
          </a:solidFill>
          <a:latin typeface="Calibri" pitchFamily="34" charset="0"/>
          <a:cs typeface="Times New Roman" pitchFamily="18" charset="0"/>
        </a:defRPr>
      </a:lvl7pPr>
      <a:lvl8pPr marL="1371600" algn="ctr" rtl="1" fontAlgn="base">
        <a:spcBef>
          <a:spcPct val="0"/>
        </a:spcBef>
        <a:spcAft>
          <a:spcPct val="0"/>
        </a:spcAft>
        <a:defRPr sz="4400">
          <a:solidFill>
            <a:schemeClr val="tx1"/>
          </a:solidFill>
          <a:latin typeface="Calibri" pitchFamily="34" charset="0"/>
          <a:cs typeface="Times New Roman" pitchFamily="18" charset="0"/>
        </a:defRPr>
      </a:lvl8pPr>
      <a:lvl9pPr marL="1828800" algn="ctr" rtl="1" fontAlgn="base">
        <a:spcBef>
          <a:spcPct val="0"/>
        </a:spcBef>
        <a:spcAft>
          <a:spcPct val="0"/>
        </a:spcAft>
        <a:defRPr sz="4400">
          <a:solidFill>
            <a:schemeClr val="tx1"/>
          </a:solidFill>
          <a:latin typeface="Calibri" pitchFamily="34" charset="0"/>
          <a:cs typeface="Times New Roman" pitchFamily="18" charset="0"/>
        </a:defRPr>
      </a:lvl9pPr>
    </p:titleStyle>
    <p:bodyStyle>
      <a:lvl1pPr marL="342900" indent="-342900" algn="r" rtl="1"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r" rtl="1"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r" rtl="1"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r" rtl="1"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 Target="slide14.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3.gif"/><Relationship Id="rId4" Type="http://schemas.openxmlformats.org/officeDocument/2006/relationships/slide" Target="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slide" Target="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 Target="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5.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7.png"/><Relationship Id="rId4" Type="http://schemas.openxmlformats.org/officeDocument/2006/relationships/slide" Target="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29.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1.png"/><Relationship Id="rId4" Type="http://schemas.openxmlformats.org/officeDocument/2006/relationships/slide" Target="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1.jpe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slide" Target="slide15.xml"/><Relationship Id="rId4" Type="http://schemas.openxmlformats.org/officeDocument/2006/relationships/image" Target="../media/image13.gif"/></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image" Target="../media/image1.jpe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Presentation7.pptx" TargetMode="External"/><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5.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72" name="Rectangle 16"/>
          <p:cNvSpPr>
            <a:spLocks noChangeArrowheads="1"/>
          </p:cNvSpPr>
          <p:nvPr/>
        </p:nvSpPr>
        <p:spPr bwMode="auto">
          <a:xfrm>
            <a:off x="468313" y="1557338"/>
            <a:ext cx="8207375" cy="2592387"/>
          </a:xfrm>
          <a:prstGeom prst="rect">
            <a:avLst/>
          </a:prstGeom>
          <a:solidFill>
            <a:srgbClr val="C0C0C0"/>
          </a:solidFill>
          <a:ln w="9525">
            <a:noFill/>
            <a:miter lim="800000"/>
            <a:headEnd/>
            <a:tailEnd/>
          </a:ln>
          <a:effectLst/>
        </p:spPr>
        <p:txBody>
          <a:bodyPr wrap="none" anchor="ctr"/>
          <a:lstStyle/>
          <a:p>
            <a:endParaRPr lang="nl-NL"/>
          </a:p>
        </p:txBody>
      </p:sp>
      <p:sp>
        <p:nvSpPr>
          <p:cNvPr id="45058" name="Rectangle 2"/>
          <p:cNvSpPr>
            <a:spLocks noGrp="1"/>
          </p:cNvSpPr>
          <p:nvPr>
            <p:ph type="ctrTitle"/>
          </p:nvPr>
        </p:nvSpPr>
        <p:spPr/>
        <p:txBody>
          <a:bodyPr/>
          <a:lstStyle/>
          <a:p>
            <a:pPr rtl="0"/>
            <a:r>
              <a:rPr lang="en-US" sz="4000">
                <a:cs typeface="Times New Roman" pitchFamily="18" charset="0"/>
              </a:rPr>
              <a:t>Education in Watershed Management and Artificial Recharge of Groundwater in Fars province , Iran</a:t>
            </a:r>
          </a:p>
        </p:txBody>
      </p:sp>
      <p:sp>
        <p:nvSpPr>
          <p:cNvPr id="45059" name="Rectangle 3"/>
          <p:cNvSpPr>
            <a:spLocks noGrp="1"/>
          </p:cNvSpPr>
          <p:nvPr>
            <p:ph type="subTitle" idx="1"/>
          </p:nvPr>
        </p:nvSpPr>
        <p:spPr>
          <a:xfrm>
            <a:off x="1403350" y="4221163"/>
            <a:ext cx="6400800" cy="1752600"/>
          </a:xfrm>
        </p:spPr>
        <p:txBody>
          <a:bodyPr/>
          <a:lstStyle/>
          <a:p>
            <a:pPr>
              <a:lnSpc>
                <a:spcPct val="80000"/>
              </a:lnSpc>
            </a:pPr>
            <a:r>
              <a:rPr lang="en-US" sz="1400">
                <a:solidFill>
                  <a:schemeClr val="tx1"/>
                </a:solidFill>
                <a:cs typeface="Arial" charset="0"/>
              </a:rPr>
              <a:t>Prepared by:</a:t>
            </a:r>
          </a:p>
          <a:p>
            <a:pPr rtl="0">
              <a:lnSpc>
                <a:spcPct val="80000"/>
              </a:lnSpc>
            </a:pPr>
            <a:r>
              <a:rPr lang="en-US" sz="1400">
                <a:solidFill>
                  <a:schemeClr val="tx1"/>
                </a:solidFill>
                <a:cs typeface="Arial" charset="0"/>
              </a:rPr>
              <a:t>Mazda Kompanizare (assisstant Prof., Shiraz University, Iran)</a:t>
            </a:r>
          </a:p>
          <a:p>
            <a:pPr rtl="0">
              <a:lnSpc>
                <a:spcPct val="80000"/>
              </a:lnSpc>
            </a:pPr>
            <a:r>
              <a:rPr lang="en-US" sz="1400">
                <a:solidFill>
                  <a:schemeClr val="tx1"/>
                </a:solidFill>
                <a:cs typeface="Arial" charset="0"/>
              </a:rPr>
              <a:t>Ahang Kowsar (Emeritus Prof., Fars Agriculture and Natural Resources Research Center, Iran)</a:t>
            </a:r>
          </a:p>
          <a:p>
            <a:pPr rtl="0">
              <a:lnSpc>
                <a:spcPct val="80000"/>
              </a:lnSpc>
            </a:pPr>
            <a:r>
              <a:rPr lang="en-US" sz="1400">
                <a:solidFill>
                  <a:schemeClr val="tx1"/>
                </a:solidFill>
                <a:cs typeface="Arial" charset="0"/>
              </a:rPr>
              <a:t>Shakiba Aghaamiri (MSc student, Shiraz University, Iran)</a:t>
            </a:r>
          </a:p>
          <a:p>
            <a:pPr rtl="0">
              <a:lnSpc>
                <a:spcPct val="80000"/>
              </a:lnSpc>
            </a:pPr>
            <a:r>
              <a:rPr lang="en-US" sz="1400">
                <a:solidFill>
                  <a:schemeClr val="tx1"/>
                </a:solidFill>
                <a:cs typeface="Arial" charset="0"/>
              </a:rPr>
              <a:t>Saieed Boostani (Fars Watershed Management Organization, Iran)</a:t>
            </a:r>
          </a:p>
          <a:p>
            <a:pPr rtl="0">
              <a:lnSpc>
                <a:spcPct val="80000"/>
              </a:lnSpc>
            </a:pPr>
            <a:r>
              <a:rPr lang="en-US" sz="1400">
                <a:solidFill>
                  <a:schemeClr val="tx1"/>
                </a:solidFill>
                <a:cs typeface="Arial" charset="0"/>
              </a:rPr>
              <a:t>Mohammadreza Khoshnami (Fars Watershed Management Organization, Iran)</a:t>
            </a:r>
          </a:p>
          <a:p>
            <a:pPr rtl="0">
              <a:lnSpc>
                <a:spcPct val="80000"/>
              </a:lnSpc>
            </a:pPr>
            <a:r>
              <a:rPr lang="en-US" sz="1400">
                <a:solidFill>
                  <a:schemeClr val="tx1"/>
                </a:solidFill>
                <a:cs typeface="Arial" charset="0"/>
              </a:rPr>
              <a:t>Fakhreddin Afzali (Assistant Prof., Shiraz University, Iran)       </a:t>
            </a:r>
          </a:p>
        </p:txBody>
      </p:sp>
      <p:pic>
        <p:nvPicPr>
          <p:cNvPr id="45062" name="Picture 6" descr="unesco-arm"/>
          <p:cNvPicPr>
            <a:picLocks noChangeAspect="1" noChangeArrowheads="1"/>
          </p:cNvPicPr>
          <p:nvPr/>
        </p:nvPicPr>
        <p:blipFill>
          <a:blip r:embed="rId2" cstate="print"/>
          <a:srcRect/>
          <a:stretch>
            <a:fillRect/>
          </a:stretch>
        </p:blipFill>
        <p:spPr bwMode="auto">
          <a:xfrm>
            <a:off x="5651500" y="333375"/>
            <a:ext cx="2876550" cy="1000125"/>
          </a:xfrm>
          <a:prstGeom prst="rect">
            <a:avLst/>
          </a:prstGeom>
          <a:noFill/>
        </p:spPr>
      </p:pic>
      <p:sp>
        <p:nvSpPr>
          <p:cNvPr id="45064" name="Text Box 8"/>
          <p:cNvSpPr txBox="1">
            <a:spLocks noChangeArrowheads="1"/>
          </p:cNvSpPr>
          <p:nvPr/>
        </p:nvSpPr>
        <p:spPr bwMode="auto">
          <a:xfrm>
            <a:off x="395288" y="476250"/>
            <a:ext cx="3132137" cy="549275"/>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0042"/>
          <p:cNvPicPr>
            <a:picLocks noChangeAspect="1" noChangeArrowheads="1"/>
          </p:cNvPicPr>
          <p:nvPr/>
        </p:nvPicPr>
        <p:blipFill>
          <a:blip r:embed="rId2" cstate="print"/>
          <a:srcRect/>
          <a:stretch>
            <a:fillRect/>
          </a:stretch>
        </p:blipFill>
        <p:spPr bwMode="auto">
          <a:xfrm>
            <a:off x="1547813" y="1052513"/>
            <a:ext cx="6457950" cy="5805487"/>
          </a:xfrm>
          <a:prstGeom prst="rect">
            <a:avLst/>
          </a:prstGeom>
          <a:noFill/>
        </p:spPr>
      </p:pic>
      <p:sp>
        <p:nvSpPr>
          <p:cNvPr id="20483" name="Text Box 3"/>
          <p:cNvSpPr txBox="1">
            <a:spLocks noChangeArrowheads="1"/>
          </p:cNvSpPr>
          <p:nvPr/>
        </p:nvSpPr>
        <p:spPr bwMode="auto">
          <a:xfrm>
            <a:off x="2195513" y="5788025"/>
            <a:ext cx="5256212" cy="519113"/>
          </a:xfrm>
          <a:prstGeom prst="rect">
            <a:avLst/>
          </a:prstGeom>
          <a:noFill/>
          <a:ln w="9525">
            <a:noFill/>
            <a:miter lim="800000"/>
            <a:headEnd/>
            <a:tailEnd/>
          </a:ln>
        </p:spPr>
        <p:txBody>
          <a:bodyPr>
            <a:spAutoFit/>
          </a:bodyPr>
          <a:lstStyle/>
          <a:p>
            <a:pPr algn="ctr">
              <a:spcBef>
                <a:spcPct val="50000"/>
              </a:spcBef>
            </a:pPr>
            <a:r>
              <a:rPr lang="en-US" sz="2800">
                <a:latin typeface="Tahoma" pitchFamily="34" charset="0"/>
                <a:cs typeface="B Zar" pitchFamily="2" charset="-78"/>
              </a:rPr>
              <a:t>Darehbad-Fasa</a:t>
            </a:r>
          </a:p>
        </p:txBody>
      </p:sp>
      <p:pic>
        <p:nvPicPr>
          <p:cNvPr id="20484" name="Picture 24" descr="4t9f2g2"/>
          <p:cNvPicPr>
            <a:picLocks noChangeAspect="1" noChangeArrowheads="1" noCrop="1"/>
          </p:cNvPicPr>
          <p:nvPr/>
        </p:nvPicPr>
        <p:blipFill>
          <a:blip r:embed="rId3" cstate="print"/>
          <a:srcRect/>
          <a:stretch>
            <a:fillRect/>
          </a:stretch>
        </p:blipFill>
        <p:spPr bwMode="auto">
          <a:xfrm flipV="1">
            <a:off x="0" y="714375"/>
            <a:ext cx="9144000" cy="169863"/>
          </a:xfrm>
          <a:prstGeom prst="rect">
            <a:avLst/>
          </a:prstGeom>
          <a:noFill/>
          <a:ln w="9525">
            <a:noFill/>
            <a:miter lim="800000"/>
            <a:headEnd/>
            <a:tailEnd/>
          </a:ln>
        </p:spPr>
      </p:pic>
      <p:sp>
        <p:nvSpPr>
          <p:cNvPr id="7" name="5-Point Star 6">
            <a:hlinkClick r:id="rId4" action="ppaction://hlinksldjump" highlightClick="1"/>
          </p:cNvPr>
          <p:cNvSpPr/>
          <p:nvPr/>
        </p:nvSpPr>
        <p:spPr>
          <a:xfrm>
            <a:off x="642910" y="5857892"/>
            <a:ext cx="357190" cy="285752"/>
          </a:xfrm>
          <a:prstGeom prst="star5">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fa-IR"/>
          </a:p>
        </p:txBody>
      </p:sp>
      <p:sp>
        <p:nvSpPr>
          <p:cNvPr id="9" name="TextBox 8"/>
          <p:cNvSpPr txBox="1"/>
          <p:nvPr/>
        </p:nvSpPr>
        <p:spPr>
          <a:xfrm>
            <a:off x="3286125" y="214313"/>
            <a:ext cx="3214688" cy="396875"/>
          </a:xfrm>
          <a:prstGeom prst="rect">
            <a:avLst/>
          </a:prstGeom>
          <a:noFill/>
        </p:spPr>
        <p:txBody>
          <a:bodyPr>
            <a:spAutoFit/>
          </a:bodyPr>
          <a:lstStyle/>
          <a:p>
            <a:pPr algn="l"/>
            <a:r>
              <a:rPr lang="en-US" sz="2000" b="1">
                <a:solidFill>
                  <a:schemeClr val="accent2"/>
                </a:solidFill>
                <a:effectLst>
                  <a:outerShdw blurRad="38100" dist="38100" dir="2700000" algn="tl">
                    <a:srgbClr val="C0C0C0"/>
                  </a:outerShdw>
                </a:effectLst>
                <a:latin typeface="Calibri" pitchFamily="34" charset="0"/>
              </a:rPr>
              <a:t>Artificial Recharge</a:t>
            </a:r>
          </a:p>
        </p:txBody>
      </p:sp>
      <p:grpSp>
        <p:nvGrpSpPr>
          <p:cNvPr id="20489" name="Group 9"/>
          <p:cNvGrpSpPr>
            <a:grpSpLocks/>
          </p:cNvGrpSpPr>
          <p:nvPr/>
        </p:nvGrpSpPr>
        <p:grpSpPr bwMode="auto">
          <a:xfrm>
            <a:off x="0" y="6292850"/>
            <a:ext cx="9144000" cy="565150"/>
            <a:chOff x="0" y="3964"/>
            <a:chExt cx="5760" cy="356"/>
          </a:xfrm>
        </p:grpSpPr>
        <p:grpSp>
          <p:nvGrpSpPr>
            <p:cNvPr id="20490" name="Group 10"/>
            <p:cNvGrpSpPr>
              <a:grpSpLocks/>
            </p:cNvGrpSpPr>
            <p:nvPr/>
          </p:nvGrpSpPr>
          <p:grpSpPr bwMode="auto">
            <a:xfrm>
              <a:off x="0" y="3964"/>
              <a:ext cx="5760" cy="356"/>
              <a:chOff x="0" y="3964"/>
              <a:chExt cx="5760" cy="356"/>
            </a:xfrm>
          </p:grpSpPr>
          <p:sp>
            <p:nvSpPr>
              <p:cNvPr id="20491" name="Rectangle 1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0492" name="Text Box 1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0493" name="Picture 13"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20494" name="Line 1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21506" name="Group 4"/>
          <p:cNvGrpSpPr>
            <a:grpSpLocks/>
          </p:cNvGrpSpPr>
          <p:nvPr/>
        </p:nvGrpSpPr>
        <p:grpSpPr bwMode="auto">
          <a:xfrm>
            <a:off x="5214938" y="1000125"/>
            <a:ext cx="3000375" cy="3751263"/>
            <a:chOff x="1824" y="633"/>
            <a:chExt cx="2834" cy="2849"/>
          </a:xfrm>
        </p:grpSpPr>
        <p:sp>
          <p:nvSpPr>
            <p:cNvPr id="31" name="Puzzle3"/>
            <p:cNvSpPr>
              <a:spLocks noEditPoints="1" noChangeArrowheads="1"/>
            </p:cNvSpPr>
            <p:nvPr/>
          </p:nvSpPr>
          <p:spPr bwMode="gray">
            <a:xfrm>
              <a:off x="3204" y="63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gradFill rotWithShape="1">
              <a:gsLst>
                <a:gs pos="0">
                  <a:schemeClr val="accent1">
                    <a:gamma/>
                    <a:shade val="63529"/>
                    <a:invGamma/>
                  </a:schemeClr>
                </a:gs>
                <a:gs pos="100000">
                  <a:schemeClr val="accent1"/>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pPr fontAlgn="auto">
                <a:spcBef>
                  <a:spcPts val="0"/>
                </a:spcBef>
                <a:spcAft>
                  <a:spcPts val="0"/>
                </a:spcAft>
                <a:defRPr/>
              </a:pPr>
              <a:endParaRPr lang="fa-IR">
                <a:latin typeface="+mn-lt"/>
                <a:cs typeface="+mn-cs"/>
              </a:endParaRPr>
            </a:p>
          </p:txBody>
        </p:sp>
        <p:sp>
          <p:nvSpPr>
            <p:cNvPr id="32" name="Puzzle2"/>
            <p:cNvSpPr>
              <a:spLocks noEditPoints="1" noChangeArrowheads="1"/>
            </p:cNvSpPr>
            <p:nvPr/>
          </p:nvSpPr>
          <p:spPr bwMode="gray">
            <a:xfrm>
              <a:off x="2880" y="1736"/>
              <a:ext cx="1778" cy="1379"/>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adFill rotWithShape="1">
              <a:gsLst>
                <a:gs pos="0">
                  <a:schemeClr val="accent2">
                    <a:gamma/>
                    <a:tint val="45490"/>
                    <a:invGamma/>
                  </a:schemeClr>
                </a:gs>
                <a:gs pos="100000">
                  <a:schemeClr val="accent2"/>
                </a:gs>
              </a:gsLst>
              <a:lin ang="54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pPr fontAlgn="auto">
                <a:spcBef>
                  <a:spcPts val="0"/>
                </a:spcBef>
                <a:spcAft>
                  <a:spcPts val="0"/>
                </a:spcAft>
                <a:defRPr/>
              </a:pPr>
              <a:endParaRPr lang="fa-IR">
                <a:latin typeface="+mn-lt"/>
                <a:cs typeface="+mn-cs"/>
              </a:endParaRPr>
            </a:p>
          </p:txBody>
        </p:sp>
        <p:sp>
          <p:nvSpPr>
            <p:cNvPr id="33" name="Puzzle4"/>
            <p:cNvSpPr>
              <a:spLocks noEditPoints="1" noChangeArrowheads="1"/>
            </p:cNvSpPr>
            <p:nvPr/>
          </p:nvSpPr>
          <p:spPr bwMode="gray">
            <a:xfrm>
              <a:off x="2191" y="1719"/>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adFill rotWithShape="1">
              <a:gsLst>
                <a:gs pos="0">
                  <a:schemeClr val="hlink"/>
                </a:gs>
                <a:gs pos="100000">
                  <a:schemeClr val="hlink">
                    <a:gamma/>
                    <a:tint val="51373"/>
                    <a:invGamma/>
                  </a:schemeClr>
                </a:gs>
              </a:gsLst>
              <a:lin ang="189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pPr fontAlgn="auto">
                <a:spcBef>
                  <a:spcPts val="0"/>
                </a:spcBef>
                <a:spcAft>
                  <a:spcPts val="0"/>
                </a:spcAft>
                <a:defRPr/>
              </a:pPr>
              <a:endParaRPr lang="fa-IR">
                <a:latin typeface="+mn-lt"/>
                <a:cs typeface="+mn-cs"/>
              </a:endParaRPr>
            </a:p>
          </p:txBody>
        </p:sp>
        <p:sp>
          <p:nvSpPr>
            <p:cNvPr id="34" name="Puzzle1"/>
            <p:cNvSpPr>
              <a:spLocks noEditPoints="1" noChangeArrowheads="1"/>
            </p:cNvSpPr>
            <p:nvPr/>
          </p:nvSpPr>
          <p:spPr bwMode="gray">
            <a:xfrm>
              <a:off x="1824" y="1091"/>
              <a:ext cx="1799"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adFill rotWithShape="1">
              <a:gsLst>
                <a:gs pos="0">
                  <a:schemeClr val="folHlink"/>
                </a:gs>
                <a:gs pos="100000">
                  <a:schemeClr val="folHlink">
                    <a:gamma/>
                    <a:shade val="46275"/>
                    <a:invGamma/>
                  </a:schemeClr>
                </a:gs>
              </a:gsLst>
              <a:lin ang="2700000" scaled="1"/>
            </a:gradFill>
            <a:ln w="57150">
              <a:solidFill>
                <a:srgbClr val="FFFFFF"/>
              </a:solidFill>
              <a:miter lim="800000"/>
              <a:headEnd/>
              <a:tailEnd/>
            </a:ln>
            <a:effectLst>
              <a:outerShdw dist="135003" dir="2471156" algn="ctr" rotWithShape="0">
                <a:srgbClr val="000000">
                  <a:alpha val="50000"/>
                </a:srgbClr>
              </a:outerShdw>
            </a:effectLst>
          </p:spPr>
          <p:txBody>
            <a:bodyPr/>
            <a:lstStyle/>
            <a:p>
              <a:pPr fontAlgn="auto">
                <a:spcBef>
                  <a:spcPts val="0"/>
                </a:spcBef>
                <a:spcAft>
                  <a:spcPts val="0"/>
                </a:spcAft>
                <a:defRPr/>
              </a:pPr>
              <a:endParaRPr lang="fa-IR">
                <a:latin typeface="+mn-lt"/>
                <a:cs typeface="+mn-cs"/>
              </a:endParaRPr>
            </a:p>
          </p:txBody>
        </p:sp>
      </p:grpSp>
      <p:sp>
        <p:nvSpPr>
          <p:cNvPr id="21511" name="Rectangle 35"/>
          <p:cNvSpPr>
            <a:spLocks noChangeArrowheads="1"/>
          </p:cNvSpPr>
          <p:nvPr/>
        </p:nvSpPr>
        <p:spPr bwMode="auto">
          <a:xfrm>
            <a:off x="4724400" y="357188"/>
            <a:ext cx="3875088" cy="641350"/>
          </a:xfrm>
          <a:prstGeom prst="rect">
            <a:avLst/>
          </a:prstGeom>
          <a:noFill/>
          <a:ln w="9525">
            <a:noFill/>
            <a:miter lim="800000"/>
            <a:headEnd/>
            <a:tailEnd/>
          </a:ln>
        </p:spPr>
        <p:txBody>
          <a:bodyPr wrap="none">
            <a:spAutoFit/>
          </a:bodyPr>
          <a:lstStyle/>
          <a:p>
            <a:pPr algn="ctr">
              <a:spcBef>
                <a:spcPct val="50000"/>
              </a:spcBef>
            </a:pPr>
            <a:r>
              <a:rPr lang="en-US" sz="3600" b="1">
                <a:solidFill>
                  <a:srgbClr val="FF0000"/>
                </a:solidFill>
                <a:latin typeface="Calibri" pitchFamily="34" charset="0"/>
              </a:rPr>
              <a:t>Biological Activities</a:t>
            </a:r>
          </a:p>
        </p:txBody>
      </p:sp>
      <p:sp>
        <p:nvSpPr>
          <p:cNvPr id="37" name="Rectangle 36"/>
          <p:cNvSpPr/>
          <p:nvPr/>
        </p:nvSpPr>
        <p:spPr>
          <a:xfrm>
            <a:off x="4286250" y="1214438"/>
            <a:ext cx="1804988" cy="400050"/>
          </a:xfrm>
          <a:prstGeom prst="rect">
            <a:avLst/>
          </a:prstGeom>
        </p:spPr>
        <p:txBody>
          <a:bodyPr wrap="none">
            <a:spAutoFit/>
          </a:bodyPr>
          <a:lstStyle/>
          <a:p>
            <a:pPr fontAlgn="auto">
              <a:spcBef>
                <a:spcPts val="0"/>
              </a:spcBef>
              <a:spcAft>
                <a:spcPts val="0"/>
              </a:spcAft>
              <a:defRPr/>
            </a:pPr>
            <a:r>
              <a:rPr lang="en-US" sz="2000" b="1" dirty="0">
                <a:solidFill>
                  <a:schemeClr val="bg1"/>
                </a:solidFill>
                <a:effectLst>
                  <a:outerShdw blurRad="38100" dist="38100" dir="2700000" algn="tl">
                    <a:srgbClr val="000000"/>
                  </a:outerShdw>
                </a:effectLst>
                <a:latin typeface="+mn-lt"/>
                <a:cs typeface="+mn-cs"/>
              </a:rPr>
              <a:t>1.Transplanting</a:t>
            </a:r>
            <a:endParaRPr lang="fa-IR" sz="2000" b="1" dirty="0">
              <a:solidFill>
                <a:schemeClr val="bg1"/>
              </a:solidFill>
              <a:latin typeface="+mn-lt"/>
              <a:cs typeface="+mn-cs"/>
            </a:endParaRPr>
          </a:p>
        </p:txBody>
      </p:sp>
      <p:sp>
        <p:nvSpPr>
          <p:cNvPr id="38" name="Rectangle 37"/>
          <p:cNvSpPr/>
          <p:nvPr/>
        </p:nvSpPr>
        <p:spPr>
          <a:xfrm>
            <a:off x="4214813" y="3214688"/>
            <a:ext cx="1225550" cy="400050"/>
          </a:xfrm>
          <a:prstGeom prst="rect">
            <a:avLst/>
          </a:prstGeom>
        </p:spPr>
        <p:txBody>
          <a:bodyPr wrap="none">
            <a:spAutoFit/>
          </a:bodyPr>
          <a:lstStyle/>
          <a:p>
            <a:pPr fontAlgn="auto">
              <a:spcBef>
                <a:spcPts val="0"/>
              </a:spcBef>
              <a:spcAft>
                <a:spcPts val="0"/>
              </a:spcAft>
              <a:defRPr/>
            </a:pPr>
            <a:r>
              <a:rPr lang="en-US" sz="2000" b="1" dirty="0">
                <a:solidFill>
                  <a:schemeClr val="bg1"/>
                </a:solidFill>
                <a:effectLst>
                  <a:outerShdw blurRad="38100" dist="38100" dir="2700000" algn="tl">
                    <a:srgbClr val="000000"/>
                  </a:outerShdw>
                </a:effectLst>
                <a:latin typeface="+mn-lt"/>
                <a:cs typeface="+mn-cs"/>
              </a:rPr>
              <a:t>2.Seeding</a:t>
            </a:r>
            <a:endParaRPr lang="fa-IR" sz="2000" b="1" dirty="0">
              <a:solidFill>
                <a:schemeClr val="bg1"/>
              </a:solidFill>
              <a:latin typeface="+mn-lt"/>
              <a:cs typeface="+mn-cs"/>
            </a:endParaRPr>
          </a:p>
        </p:txBody>
      </p:sp>
      <p:sp>
        <p:nvSpPr>
          <p:cNvPr id="39" name="Rectangle 38"/>
          <p:cNvSpPr/>
          <p:nvPr/>
        </p:nvSpPr>
        <p:spPr>
          <a:xfrm>
            <a:off x="7000875" y="4429125"/>
            <a:ext cx="1755775" cy="400050"/>
          </a:xfrm>
          <a:prstGeom prst="rect">
            <a:avLst/>
          </a:prstGeom>
        </p:spPr>
        <p:txBody>
          <a:bodyPr wrap="none">
            <a:spAutoFit/>
          </a:bodyPr>
          <a:lstStyle/>
          <a:p>
            <a:pPr algn="ctr" fontAlgn="auto">
              <a:spcBef>
                <a:spcPts val="0"/>
              </a:spcBef>
              <a:spcAft>
                <a:spcPts val="0"/>
              </a:spcAft>
              <a:defRPr/>
            </a:pPr>
            <a:r>
              <a:rPr lang="en-US" sz="2000" b="1" dirty="0">
                <a:solidFill>
                  <a:schemeClr val="bg1"/>
                </a:solidFill>
                <a:effectLst>
                  <a:outerShdw blurRad="38100" dist="38100" dir="2700000" algn="tl">
                    <a:srgbClr val="000000"/>
                  </a:outerShdw>
                </a:effectLst>
                <a:latin typeface="+mn-lt"/>
                <a:cs typeface="+mn-cs"/>
              </a:rPr>
              <a:t>3.Hole seeding</a:t>
            </a:r>
            <a:endParaRPr lang="fa-IR" sz="2000" b="1" dirty="0">
              <a:solidFill>
                <a:schemeClr val="bg1"/>
              </a:solidFill>
              <a:effectLst>
                <a:outerShdw blurRad="38100" dist="38100" dir="2700000" algn="tl">
                  <a:srgbClr val="000000"/>
                </a:outerShdw>
              </a:effectLst>
              <a:latin typeface="+mn-lt"/>
              <a:cs typeface="+mn-cs"/>
            </a:endParaRPr>
          </a:p>
        </p:txBody>
      </p:sp>
      <p:sp>
        <p:nvSpPr>
          <p:cNvPr id="40" name="Rectangle 39"/>
          <p:cNvSpPr/>
          <p:nvPr/>
        </p:nvSpPr>
        <p:spPr>
          <a:xfrm>
            <a:off x="7731125" y="2000250"/>
            <a:ext cx="1412875" cy="400050"/>
          </a:xfrm>
          <a:prstGeom prst="rect">
            <a:avLst/>
          </a:prstGeom>
        </p:spPr>
        <p:txBody>
          <a:bodyPr wrap="none">
            <a:spAutoFit/>
          </a:bodyPr>
          <a:lstStyle/>
          <a:p>
            <a:pPr algn="ctr" fontAlgn="auto">
              <a:spcBef>
                <a:spcPts val="0"/>
              </a:spcBef>
              <a:spcAft>
                <a:spcPts val="0"/>
              </a:spcAft>
              <a:defRPr/>
            </a:pPr>
            <a:r>
              <a:rPr lang="en-US" sz="2000" b="1" dirty="0">
                <a:solidFill>
                  <a:schemeClr val="bg1"/>
                </a:solidFill>
                <a:effectLst>
                  <a:outerShdw blurRad="38100" dist="38100" dir="2700000" algn="tl">
                    <a:srgbClr val="000000"/>
                  </a:outerShdw>
                </a:effectLst>
                <a:latin typeface="+mn-lt"/>
                <a:cs typeface="+mn-cs"/>
              </a:rPr>
              <a:t>4.Enclosure</a:t>
            </a:r>
            <a:endParaRPr lang="fa-IR" sz="2000" b="1" dirty="0">
              <a:solidFill>
                <a:schemeClr val="bg1"/>
              </a:solidFill>
              <a:effectLst>
                <a:outerShdw blurRad="38100" dist="38100" dir="2700000" algn="tl">
                  <a:srgbClr val="000000"/>
                </a:outerShdw>
              </a:effectLst>
              <a:latin typeface="+mn-lt"/>
              <a:cs typeface="+mn-cs"/>
            </a:endParaRPr>
          </a:p>
        </p:txBody>
      </p:sp>
      <p:grpSp>
        <p:nvGrpSpPr>
          <p:cNvPr id="12" name="5-Point Star 11"/>
          <p:cNvGrpSpPr>
            <a:grpSpLocks/>
          </p:cNvGrpSpPr>
          <p:nvPr/>
        </p:nvGrpSpPr>
        <p:grpSpPr bwMode="auto">
          <a:xfrm>
            <a:off x="365125" y="6108700"/>
            <a:ext cx="476250" cy="395288"/>
            <a:chOff x="230" y="3848"/>
            <a:chExt cx="300" cy="249"/>
          </a:xfrm>
        </p:grpSpPr>
        <p:pic>
          <p:nvPicPr>
            <p:cNvPr id="21517" name="5-Point Star 11">
              <a:hlinkClick r:id="rId2" action="ppaction://hlinksldjump" highlightClick="1"/>
            </p:cNvPr>
            <p:cNvPicPr>
              <a:picLocks noChangeArrowheads="1"/>
            </p:cNvPicPr>
            <p:nvPr/>
          </p:nvPicPr>
          <p:blipFill>
            <a:blip r:embed="rId3" cstate="print"/>
            <a:srcRect/>
            <a:stretch>
              <a:fillRect/>
            </a:stretch>
          </p:blipFill>
          <p:spPr bwMode="auto">
            <a:xfrm>
              <a:off x="230" y="3848"/>
              <a:ext cx="300" cy="249"/>
            </a:xfrm>
            <a:prstGeom prst="rect">
              <a:avLst/>
            </a:prstGeom>
            <a:noFill/>
          </p:spPr>
        </p:pic>
        <p:sp>
          <p:nvSpPr>
            <p:cNvPr id="21518" name="Text Box 14"/>
            <p:cNvSpPr txBox="1">
              <a:spLocks noChangeArrowheads="1"/>
            </p:cNvSpPr>
            <p:nvPr/>
          </p:nvSpPr>
          <p:spPr bwMode="auto">
            <a:xfrm>
              <a:off x="340" y="3939"/>
              <a:ext cx="85" cy="69"/>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grpSp>
        <p:nvGrpSpPr>
          <p:cNvPr id="21519" name="Group 15"/>
          <p:cNvGrpSpPr>
            <a:grpSpLocks/>
          </p:cNvGrpSpPr>
          <p:nvPr/>
        </p:nvGrpSpPr>
        <p:grpSpPr bwMode="auto">
          <a:xfrm>
            <a:off x="0" y="6292850"/>
            <a:ext cx="9144000" cy="565150"/>
            <a:chOff x="0" y="3964"/>
            <a:chExt cx="5760" cy="356"/>
          </a:xfrm>
        </p:grpSpPr>
        <p:grpSp>
          <p:nvGrpSpPr>
            <p:cNvPr id="21520" name="Group 16"/>
            <p:cNvGrpSpPr>
              <a:grpSpLocks/>
            </p:cNvGrpSpPr>
            <p:nvPr/>
          </p:nvGrpSpPr>
          <p:grpSpPr bwMode="auto">
            <a:xfrm>
              <a:off x="0" y="3964"/>
              <a:ext cx="5760" cy="356"/>
              <a:chOff x="0" y="3964"/>
              <a:chExt cx="5760" cy="356"/>
            </a:xfrm>
          </p:grpSpPr>
          <p:sp>
            <p:nvSpPr>
              <p:cNvPr id="21521" name="Rectangle 17"/>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1522" name="Text Box 18"/>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1523" name="Picture 19" descr="unesco-arm"/>
              <p:cNvPicPr>
                <a:picLocks noChangeAspect="1" noChangeArrowheads="1"/>
              </p:cNvPicPr>
              <p:nvPr/>
            </p:nvPicPr>
            <p:blipFill>
              <a:blip r:embed="rId4" cstate="print"/>
              <a:srcRect t="20160" b="24921"/>
              <a:stretch>
                <a:fillRect/>
              </a:stretch>
            </p:blipFill>
            <p:spPr bwMode="auto">
              <a:xfrm>
                <a:off x="3926" y="3974"/>
                <a:ext cx="1812" cy="346"/>
              </a:xfrm>
              <a:prstGeom prst="rect">
                <a:avLst/>
              </a:prstGeom>
              <a:noFill/>
            </p:spPr>
          </p:pic>
        </p:grpSp>
        <p:sp>
          <p:nvSpPr>
            <p:cNvPr id="21524" name="Line 20"/>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916"/>
          <p:cNvPicPr>
            <a:picLocks noChangeAspect="1" noChangeArrowheads="1"/>
          </p:cNvPicPr>
          <p:nvPr/>
        </p:nvPicPr>
        <p:blipFill>
          <a:blip r:embed="rId2" cstate="print"/>
          <a:srcRect/>
          <a:stretch>
            <a:fillRect/>
          </a:stretch>
        </p:blipFill>
        <p:spPr bwMode="auto">
          <a:xfrm>
            <a:off x="4048125" y="993775"/>
            <a:ext cx="4760913" cy="5864225"/>
          </a:xfrm>
          <a:prstGeom prst="rect">
            <a:avLst/>
          </a:prstGeom>
          <a:noFill/>
        </p:spPr>
      </p:pic>
      <p:pic>
        <p:nvPicPr>
          <p:cNvPr id="4" name="Picture 8" descr="fig6"/>
          <p:cNvPicPr>
            <a:picLocks noChangeAspect="1" noChangeArrowheads="1"/>
          </p:cNvPicPr>
          <p:nvPr/>
        </p:nvPicPr>
        <p:blipFill>
          <a:blip r:embed="rId3" cstate="print"/>
          <a:srcRect/>
          <a:stretch>
            <a:fillRect/>
          </a:stretch>
        </p:blipFill>
        <p:spPr bwMode="auto">
          <a:xfrm>
            <a:off x="642938" y="3500438"/>
            <a:ext cx="3333750" cy="2500312"/>
          </a:xfrm>
          <a:prstGeom prst="rect">
            <a:avLst/>
          </a:prstGeom>
          <a:noFill/>
          <a:ln w="9525">
            <a:noFill/>
            <a:miter lim="800000"/>
            <a:headEnd/>
            <a:tailEnd/>
          </a:ln>
          <a:effectLst>
            <a:outerShdw dist="139700" dir="2700000" algn="tl" rotWithShape="0">
              <a:srgbClr val="333333">
                <a:alpha val="64999"/>
              </a:srgbClr>
            </a:outerShdw>
          </a:effectLst>
        </p:spPr>
      </p:pic>
      <p:sp>
        <p:nvSpPr>
          <p:cNvPr id="22532" name="Text Box 3"/>
          <p:cNvSpPr txBox="1">
            <a:spLocks noChangeArrowheads="1"/>
          </p:cNvSpPr>
          <p:nvPr/>
        </p:nvSpPr>
        <p:spPr bwMode="auto">
          <a:xfrm>
            <a:off x="928688" y="6338888"/>
            <a:ext cx="7561262" cy="519112"/>
          </a:xfrm>
          <a:prstGeom prst="rect">
            <a:avLst/>
          </a:prstGeom>
          <a:noFill/>
          <a:ln w="9525">
            <a:noFill/>
            <a:miter lim="800000"/>
            <a:headEnd/>
            <a:tailEnd/>
          </a:ln>
        </p:spPr>
        <p:txBody>
          <a:bodyPr>
            <a:spAutoFit/>
          </a:bodyPr>
          <a:lstStyle/>
          <a:p>
            <a:pPr algn="ctr">
              <a:spcBef>
                <a:spcPct val="50000"/>
              </a:spcBef>
            </a:pPr>
            <a:r>
              <a:rPr lang="en-US" sz="2800">
                <a:latin typeface="Tahoma" pitchFamily="34" charset="0"/>
              </a:rPr>
              <a:t>Eghlid</a:t>
            </a:r>
          </a:p>
        </p:txBody>
      </p:sp>
      <p:sp>
        <p:nvSpPr>
          <p:cNvPr id="7" name="5-Point Star 6">
            <a:hlinkClick r:id="rId4" action="ppaction://hlinksldjump" highlightClick="1"/>
          </p:cNvPr>
          <p:cNvSpPr/>
          <p:nvPr/>
        </p:nvSpPr>
        <p:spPr>
          <a:xfrm>
            <a:off x="642938" y="6072188"/>
            <a:ext cx="357187" cy="285750"/>
          </a:xfrm>
          <a:prstGeom prst="star5">
            <a:avLst/>
          </a:prstGeom>
        </p:spPr>
        <p:style>
          <a:lnRef idx="3">
            <a:schemeClr val="lt1"/>
          </a:lnRef>
          <a:fillRef idx="1">
            <a:schemeClr val="accent3"/>
          </a:fillRef>
          <a:effectRef idx="1">
            <a:schemeClr val="accent3"/>
          </a:effectRef>
          <a:fontRef idx="minor">
            <a:schemeClr val="lt1"/>
          </a:fontRef>
        </p:style>
        <p:txBody>
          <a:bodyPr rtlCol="1" anchor="ctr"/>
          <a:lstStyle/>
          <a:p>
            <a:pPr algn="ctr" fontAlgn="auto">
              <a:spcBef>
                <a:spcPts val="0"/>
              </a:spcBef>
              <a:spcAft>
                <a:spcPts val="0"/>
              </a:spcAft>
              <a:defRPr/>
            </a:pPr>
            <a:endParaRPr lang="fa-IR"/>
          </a:p>
        </p:txBody>
      </p:sp>
      <p:pic>
        <p:nvPicPr>
          <p:cNvPr id="22534" name="Picture 24" descr="4t9f2g2"/>
          <p:cNvPicPr>
            <a:picLocks noChangeAspect="1" noChangeArrowheads="1" noCrop="1"/>
          </p:cNvPicPr>
          <p:nvPr/>
        </p:nvPicPr>
        <p:blipFill>
          <a:blip r:embed="rId5" cstate="print"/>
          <a:srcRect/>
          <a:stretch>
            <a:fillRect/>
          </a:stretch>
        </p:blipFill>
        <p:spPr bwMode="auto">
          <a:xfrm flipV="1">
            <a:off x="0" y="642938"/>
            <a:ext cx="9144000" cy="169862"/>
          </a:xfrm>
          <a:prstGeom prst="rect">
            <a:avLst/>
          </a:prstGeom>
          <a:noFill/>
          <a:ln w="9525">
            <a:noFill/>
            <a:miter lim="800000"/>
            <a:headEnd/>
            <a:tailEnd/>
          </a:ln>
        </p:spPr>
      </p:pic>
      <p:sp>
        <p:nvSpPr>
          <p:cNvPr id="9" name="Rectangle 8"/>
          <p:cNvSpPr/>
          <p:nvPr/>
        </p:nvSpPr>
        <p:spPr>
          <a:xfrm>
            <a:off x="3746500" y="142875"/>
            <a:ext cx="1630363" cy="396875"/>
          </a:xfrm>
          <a:prstGeom prst="rect">
            <a:avLst/>
          </a:prstGeom>
        </p:spPr>
        <p:txBody>
          <a:bodyPr wrap="none">
            <a:spAutoFit/>
          </a:bodyPr>
          <a:lstStyle/>
          <a:p>
            <a:r>
              <a:rPr lang="en-US" sz="2000" b="1">
                <a:solidFill>
                  <a:schemeClr val="accent2"/>
                </a:solidFill>
                <a:effectLst>
                  <a:outerShdw blurRad="38100" dist="38100" dir="2700000" algn="tl">
                    <a:srgbClr val="C0C0C0"/>
                  </a:outerShdw>
                </a:effectLst>
                <a:latin typeface="Calibri" pitchFamily="34" charset="0"/>
              </a:rPr>
              <a:t>Transplanting</a:t>
            </a:r>
            <a:endParaRPr lang="fa-IR" sz="2000" b="1">
              <a:solidFill>
                <a:schemeClr val="accent2"/>
              </a:solidFill>
              <a:latin typeface="Calibri" pitchFamily="34" charset="0"/>
            </a:endParaRPr>
          </a:p>
        </p:txBody>
      </p:sp>
      <p:grpSp>
        <p:nvGrpSpPr>
          <p:cNvPr id="22536" name="Group 8"/>
          <p:cNvGrpSpPr>
            <a:grpSpLocks/>
          </p:cNvGrpSpPr>
          <p:nvPr/>
        </p:nvGrpSpPr>
        <p:grpSpPr bwMode="auto">
          <a:xfrm>
            <a:off x="0" y="6292850"/>
            <a:ext cx="9144000" cy="565150"/>
            <a:chOff x="0" y="3964"/>
            <a:chExt cx="5760" cy="356"/>
          </a:xfrm>
        </p:grpSpPr>
        <p:grpSp>
          <p:nvGrpSpPr>
            <p:cNvPr id="22537" name="Group 9"/>
            <p:cNvGrpSpPr>
              <a:grpSpLocks/>
            </p:cNvGrpSpPr>
            <p:nvPr/>
          </p:nvGrpSpPr>
          <p:grpSpPr bwMode="auto">
            <a:xfrm>
              <a:off x="0" y="3964"/>
              <a:ext cx="5760" cy="356"/>
              <a:chOff x="0" y="3964"/>
              <a:chExt cx="5760" cy="356"/>
            </a:xfrm>
          </p:grpSpPr>
          <p:sp>
            <p:nvSpPr>
              <p:cNvPr id="22538" name="Rectangle 10"/>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2539" name="Text Box 11"/>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2540" name="Picture 12"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22541" name="Line 13"/>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31"/>
          <p:cNvPicPr>
            <a:picLocks noChangeAspect="1" noChangeArrowheads="1"/>
          </p:cNvPicPr>
          <p:nvPr/>
        </p:nvPicPr>
        <p:blipFill>
          <a:blip r:embed="rId2" cstate="print"/>
          <a:srcRect/>
          <a:stretch>
            <a:fillRect/>
          </a:stretch>
        </p:blipFill>
        <p:spPr bwMode="auto">
          <a:xfrm>
            <a:off x="1547813" y="1133475"/>
            <a:ext cx="6621462" cy="5724525"/>
          </a:xfrm>
          <a:prstGeom prst="rect">
            <a:avLst/>
          </a:prstGeom>
          <a:noFill/>
        </p:spPr>
      </p:pic>
      <p:pic>
        <p:nvPicPr>
          <p:cNvPr id="23555" name="Picture 24" descr="4t9f2g2"/>
          <p:cNvPicPr>
            <a:picLocks noChangeAspect="1" noChangeArrowheads="1" noCrop="1"/>
          </p:cNvPicPr>
          <p:nvPr/>
        </p:nvPicPr>
        <p:blipFill>
          <a:blip r:embed="rId3" cstate="print"/>
          <a:srcRect/>
          <a:stretch>
            <a:fillRect/>
          </a:stretch>
        </p:blipFill>
        <p:spPr bwMode="auto">
          <a:xfrm flipV="1">
            <a:off x="0" y="785813"/>
            <a:ext cx="9144000" cy="169862"/>
          </a:xfrm>
          <a:prstGeom prst="rect">
            <a:avLst/>
          </a:prstGeom>
          <a:noFill/>
          <a:ln w="9525">
            <a:noFill/>
            <a:miter lim="800000"/>
            <a:headEnd/>
            <a:tailEnd/>
          </a:ln>
        </p:spPr>
      </p:pic>
      <p:sp>
        <p:nvSpPr>
          <p:cNvPr id="8" name="Rectangle 7"/>
          <p:cNvSpPr/>
          <p:nvPr/>
        </p:nvSpPr>
        <p:spPr>
          <a:xfrm>
            <a:off x="3851275" y="214313"/>
            <a:ext cx="1017588" cy="396875"/>
          </a:xfrm>
          <a:prstGeom prst="rect">
            <a:avLst/>
          </a:prstGeom>
        </p:spPr>
        <p:txBody>
          <a:bodyPr wrap="none">
            <a:spAutoFit/>
          </a:bodyPr>
          <a:lstStyle/>
          <a:p>
            <a:r>
              <a:rPr lang="en-US" sz="2000" b="1">
                <a:solidFill>
                  <a:schemeClr val="accent2"/>
                </a:solidFill>
                <a:effectLst>
                  <a:outerShdw blurRad="38100" dist="38100" dir="2700000" algn="tl">
                    <a:srgbClr val="C0C0C0"/>
                  </a:outerShdw>
                </a:effectLst>
                <a:latin typeface="Calibri" pitchFamily="34" charset="0"/>
              </a:rPr>
              <a:t>Seeding</a:t>
            </a:r>
            <a:endParaRPr lang="fa-IR" sz="2000" b="1">
              <a:solidFill>
                <a:schemeClr val="accent2"/>
              </a:solidFill>
              <a:latin typeface="Calibri" pitchFamily="34" charset="0"/>
            </a:endParaRPr>
          </a:p>
        </p:txBody>
      </p:sp>
      <p:sp>
        <p:nvSpPr>
          <p:cNvPr id="9" name="5-Point Star 8">
            <a:hlinkClick r:id="rId4" action="ppaction://hlinksldjump" highlightClick="1"/>
          </p:cNvPr>
          <p:cNvSpPr/>
          <p:nvPr/>
        </p:nvSpPr>
        <p:spPr>
          <a:xfrm>
            <a:off x="642938" y="5857875"/>
            <a:ext cx="357187" cy="285750"/>
          </a:xfrm>
          <a:prstGeom prst="star5">
            <a:avLst/>
          </a:prstGeom>
        </p:spPr>
        <p:style>
          <a:lnRef idx="3">
            <a:schemeClr val="lt1"/>
          </a:lnRef>
          <a:fillRef idx="1">
            <a:schemeClr val="accent3"/>
          </a:fillRef>
          <a:effectRef idx="1">
            <a:schemeClr val="accent3"/>
          </a:effectRef>
          <a:fontRef idx="minor">
            <a:schemeClr val="lt1"/>
          </a:fontRef>
        </p:style>
        <p:txBody>
          <a:bodyPr rtlCol="1" anchor="ctr"/>
          <a:lstStyle/>
          <a:p>
            <a:pPr algn="ctr" fontAlgn="auto">
              <a:spcBef>
                <a:spcPts val="0"/>
              </a:spcBef>
              <a:spcAft>
                <a:spcPts val="0"/>
              </a:spcAft>
              <a:defRPr/>
            </a:pPr>
            <a:endParaRPr lang="fa-IR"/>
          </a:p>
        </p:txBody>
      </p:sp>
      <p:grpSp>
        <p:nvGrpSpPr>
          <p:cNvPr id="23558" name="Group 6"/>
          <p:cNvGrpSpPr>
            <a:grpSpLocks/>
          </p:cNvGrpSpPr>
          <p:nvPr/>
        </p:nvGrpSpPr>
        <p:grpSpPr bwMode="auto">
          <a:xfrm>
            <a:off x="0" y="6292850"/>
            <a:ext cx="9144000" cy="565150"/>
            <a:chOff x="0" y="3964"/>
            <a:chExt cx="5760" cy="356"/>
          </a:xfrm>
        </p:grpSpPr>
        <p:grpSp>
          <p:nvGrpSpPr>
            <p:cNvPr id="23559" name="Group 7"/>
            <p:cNvGrpSpPr>
              <a:grpSpLocks/>
            </p:cNvGrpSpPr>
            <p:nvPr/>
          </p:nvGrpSpPr>
          <p:grpSpPr bwMode="auto">
            <a:xfrm>
              <a:off x="0" y="3964"/>
              <a:ext cx="5760" cy="356"/>
              <a:chOff x="0" y="3964"/>
              <a:chExt cx="5760" cy="356"/>
            </a:xfrm>
          </p:grpSpPr>
          <p:sp>
            <p:nvSpPr>
              <p:cNvPr id="23560" name="Rectangle 8"/>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3561" name="Text Box 9"/>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3562" name="Picture 10"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23563" name="Line 11"/>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918"/>
          <p:cNvPicPr>
            <a:picLocks noChangeAspect="1" noChangeArrowheads="1"/>
          </p:cNvPicPr>
          <p:nvPr/>
        </p:nvPicPr>
        <p:blipFill>
          <a:blip r:embed="rId2" cstate="print"/>
          <a:srcRect/>
          <a:stretch>
            <a:fillRect/>
          </a:stretch>
        </p:blipFill>
        <p:spPr bwMode="auto">
          <a:xfrm>
            <a:off x="1760538" y="1293813"/>
            <a:ext cx="5670550" cy="5564187"/>
          </a:xfrm>
          <a:prstGeom prst="rect">
            <a:avLst/>
          </a:prstGeom>
          <a:noFill/>
        </p:spPr>
      </p:pic>
      <p:sp>
        <p:nvSpPr>
          <p:cNvPr id="25603" name="Text Box 3"/>
          <p:cNvSpPr txBox="1">
            <a:spLocks noChangeArrowheads="1"/>
          </p:cNvSpPr>
          <p:nvPr/>
        </p:nvSpPr>
        <p:spPr bwMode="auto">
          <a:xfrm>
            <a:off x="0" y="5589588"/>
            <a:ext cx="8820150" cy="519112"/>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Tahoma" pitchFamily="34" charset="0"/>
                <a:cs typeface="B Zar" pitchFamily="2" charset="-78"/>
              </a:rPr>
              <a:t>Khosro shirin Eghlid</a:t>
            </a:r>
          </a:p>
        </p:txBody>
      </p:sp>
      <p:pic>
        <p:nvPicPr>
          <p:cNvPr id="25605"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8" name="Rectangle 7"/>
          <p:cNvSpPr/>
          <p:nvPr/>
        </p:nvSpPr>
        <p:spPr>
          <a:xfrm>
            <a:off x="3924300" y="188913"/>
            <a:ext cx="1739900" cy="396875"/>
          </a:xfrm>
          <a:prstGeom prst="rect">
            <a:avLst/>
          </a:prstGeom>
        </p:spPr>
        <p:txBody>
          <a:bodyPr wrap="none">
            <a:spAutoFit/>
          </a:bodyPr>
          <a:lstStyle/>
          <a:p>
            <a:pPr algn="ctr"/>
            <a:r>
              <a:rPr lang="en-US" sz="2000" b="1">
                <a:solidFill>
                  <a:schemeClr val="accent2"/>
                </a:solidFill>
                <a:effectLst>
                  <a:outerShdw blurRad="38100" dist="38100" dir="2700000" algn="tl">
                    <a:srgbClr val="C0C0C0"/>
                  </a:outerShdw>
                </a:effectLst>
                <a:latin typeface="Calibri" pitchFamily="34" charset="0"/>
              </a:rPr>
              <a:t>3.Hole seeding</a:t>
            </a:r>
            <a:endParaRPr lang="fa-IR" sz="2000" b="1">
              <a:solidFill>
                <a:schemeClr val="accent2"/>
              </a:solidFill>
              <a:effectLst>
                <a:outerShdw blurRad="38100" dist="38100" dir="2700000" algn="tl">
                  <a:srgbClr val="C0C0C0"/>
                </a:outerShdw>
              </a:effectLst>
              <a:latin typeface="Calibri" pitchFamily="34" charset="0"/>
            </a:endParaRPr>
          </a:p>
        </p:txBody>
      </p:sp>
      <p:sp>
        <p:nvSpPr>
          <p:cNvPr id="10" name="5-Point Star 9">
            <a:hlinkClick r:id="rId4" action="ppaction://hlinksldjump" highlightClick="1"/>
          </p:cNvPr>
          <p:cNvSpPr/>
          <p:nvPr/>
        </p:nvSpPr>
        <p:spPr>
          <a:xfrm>
            <a:off x="642938" y="6072188"/>
            <a:ext cx="357187" cy="285750"/>
          </a:xfrm>
          <a:prstGeom prst="star5">
            <a:avLst/>
          </a:prstGeom>
        </p:spPr>
        <p:style>
          <a:lnRef idx="3">
            <a:schemeClr val="lt1"/>
          </a:lnRef>
          <a:fillRef idx="1">
            <a:schemeClr val="accent3"/>
          </a:fillRef>
          <a:effectRef idx="1">
            <a:schemeClr val="accent3"/>
          </a:effectRef>
          <a:fontRef idx="minor">
            <a:schemeClr val="lt1"/>
          </a:fontRef>
        </p:style>
        <p:txBody>
          <a:bodyPr rtlCol="1" anchor="ctr"/>
          <a:lstStyle/>
          <a:p>
            <a:pPr algn="ctr" fontAlgn="auto">
              <a:spcBef>
                <a:spcPts val="0"/>
              </a:spcBef>
              <a:spcAft>
                <a:spcPts val="0"/>
              </a:spcAft>
              <a:defRPr/>
            </a:pPr>
            <a:endParaRPr lang="fa-IR"/>
          </a:p>
        </p:txBody>
      </p:sp>
      <p:grpSp>
        <p:nvGrpSpPr>
          <p:cNvPr id="25609" name="Group 9"/>
          <p:cNvGrpSpPr>
            <a:grpSpLocks/>
          </p:cNvGrpSpPr>
          <p:nvPr/>
        </p:nvGrpSpPr>
        <p:grpSpPr bwMode="auto">
          <a:xfrm>
            <a:off x="0" y="6292850"/>
            <a:ext cx="9144000" cy="565150"/>
            <a:chOff x="0" y="3964"/>
            <a:chExt cx="5760" cy="356"/>
          </a:xfrm>
        </p:grpSpPr>
        <p:grpSp>
          <p:nvGrpSpPr>
            <p:cNvPr id="25610" name="Group 10"/>
            <p:cNvGrpSpPr>
              <a:grpSpLocks/>
            </p:cNvGrpSpPr>
            <p:nvPr/>
          </p:nvGrpSpPr>
          <p:grpSpPr bwMode="auto">
            <a:xfrm>
              <a:off x="0" y="3964"/>
              <a:ext cx="5760" cy="356"/>
              <a:chOff x="0" y="3964"/>
              <a:chExt cx="5760" cy="356"/>
            </a:xfrm>
          </p:grpSpPr>
          <p:sp>
            <p:nvSpPr>
              <p:cNvPr id="25611" name="Rectangle 1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5612" name="Text Box 1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5613" name="Picture 13"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25614" name="Line 1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0" y="5734050"/>
            <a:ext cx="8820150" cy="519113"/>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Tahoma" pitchFamily="34" charset="0"/>
                <a:cs typeface="B Zar" pitchFamily="2" charset="-78"/>
              </a:rPr>
              <a:t>Khosro shirin Eghlid</a:t>
            </a:r>
          </a:p>
        </p:txBody>
      </p:sp>
      <p:pic>
        <p:nvPicPr>
          <p:cNvPr id="5" name="Picture 2" descr="Slide18"/>
          <p:cNvPicPr preferRelativeResize="0">
            <a:picLocks noChangeArrowheads="1"/>
          </p:cNvPicPr>
          <p:nvPr/>
        </p:nvPicPr>
        <p:blipFill>
          <a:blip r:embed="rId2" cstate="print"/>
          <a:srcRect/>
          <a:stretch>
            <a:fillRect/>
          </a:stretch>
        </p:blipFill>
        <p:spPr bwMode="auto">
          <a:xfrm>
            <a:off x="1979613" y="981075"/>
            <a:ext cx="5148262" cy="4608513"/>
          </a:xfrm>
          <a:prstGeom prst="rect">
            <a:avLst/>
          </a:prstGeom>
          <a:noFill/>
          <a:ln w="9525">
            <a:noFill/>
            <a:miter lim="800000"/>
            <a:headEnd/>
            <a:tailEnd/>
          </a:ln>
          <a:effectLst>
            <a:outerShdw dist="139700" dir="2700000" algn="tl" rotWithShape="0">
              <a:srgbClr val="333333">
                <a:alpha val="64999"/>
              </a:srgbClr>
            </a:outerShdw>
          </a:effectLst>
        </p:spPr>
      </p:pic>
      <p:pic>
        <p:nvPicPr>
          <p:cNvPr id="39941"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9" name="Rectangle 8"/>
          <p:cNvSpPr/>
          <p:nvPr/>
        </p:nvSpPr>
        <p:spPr>
          <a:xfrm>
            <a:off x="3708400" y="188913"/>
            <a:ext cx="1403350" cy="396875"/>
          </a:xfrm>
          <a:prstGeom prst="rect">
            <a:avLst/>
          </a:prstGeom>
        </p:spPr>
        <p:txBody>
          <a:bodyPr wrap="none">
            <a:spAutoFit/>
          </a:bodyPr>
          <a:lstStyle/>
          <a:p>
            <a:pPr algn="ctr"/>
            <a:r>
              <a:rPr lang="en-US" sz="2000" b="1">
                <a:solidFill>
                  <a:schemeClr val="accent2"/>
                </a:solidFill>
                <a:effectLst>
                  <a:outerShdw blurRad="38100" dist="38100" dir="2700000" algn="tl">
                    <a:srgbClr val="C0C0C0"/>
                  </a:outerShdw>
                </a:effectLst>
                <a:latin typeface="Calibri" pitchFamily="34" charset="0"/>
              </a:rPr>
              <a:t>4.Enclosure</a:t>
            </a:r>
            <a:endParaRPr lang="fa-IR" sz="2000" b="1">
              <a:solidFill>
                <a:schemeClr val="accent2"/>
              </a:solidFill>
              <a:effectLst>
                <a:outerShdw blurRad="38100" dist="38100" dir="2700000" algn="tl">
                  <a:srgbClr val="C0C0C0"/>
                </a:outerShdw>
              </a:effectLst>
              <a:latin typeface="Calibri" pitchFamily="34" charset="0"/>
            </a:endParaRPr>
          </a:p>
        </p:txBody>
      </p:sp>
      <p:sp>
        <p:nvSpPr>
          <p:cNvPr id="10" name="5-Point Star 9">
            <a:hlinkClick r:id="rId4" action="ppaction://hlinksldjump" highlightClick="1"/>
          </p:cNvPr>
          <p:cNvSpPr/>
          <p:nvPr/>
        </p:nvSpPr>
        <p:spPr>
          <a:xfrm>
            <a:off x="642938" y="6072188"/>
            <a:ext cx="357187" cy="285750"/>
          </a:xfrm>
          <a:prstGeom prst="star5">
            <a:avLst/>
          </a:prstGeom>
        </p:spPr>
        <p:style>
          <a:lnRef idx="3">
            <a:schemeClr val="lt1"/>
          </a:lnRef>
          <a:fillRef idx="1">
            <a:schemeClr val="accent3"/>
          </a:fillRef>
          <a:effectRef idx="1">
            <a:schemeClr val="accent3"/>
          </a:effectRef>
          <a:fontRef idx="minor">
            <a:schemeClr val="lt1"/>
          </a:fontRef>
        </p:style>
        <p:txBody>
          <a:bodyPr rtlCol="1" anchor="ctr"/>
          <a:lstStyle/>
          <a:p>
            <a:pPr algn="ctr" fontAlgn="auto">
              <a:spcBef>
                <a:spcPts val="0"/>
              </a:spcBef>
              <a:spcAft>
                <a:spcPts val="0"/>
              </a:spcAft>
              <a:defRPr/>
            </a:pPr>
            <a:endParaRPr lang="fa-IR"/>
          </a:p>
        </p:txBody>
      </p:sp>
      <p:grpSp>
        <p:nvGrpSpPr>
          <p:cNvPr id="39945" name="Group 9"/>
          <p:cNvGrpSpPr>
            <a:grpSpLocks/>
          </p:cNvGrpSpPr>
          <p:nvPr/>
        </p:nvGrpSpPr>
        <p:grpSpPr bwMode="auto">
          <a:xfrm>
            <a:off x="0" y="6292850"/>
            <a:ext cx="9144000" cy="565150"/>
            <a:chOff x="0" y="3964"/>
            <a:chExt cx="5760" cy="356"/>
          </a:xfrm>
        </p:grpSpPr>
        <p:grpSp>
          <p:nvGrpSpPr>
            <p:cNvPr id="39946" name="Group 10"/>
            <p:cNvGrpSpPr>
              <a:grpSpLocks/>
            </p:cNvGrpSpPr>
            <p:nvPr/>
          </p:nvGrpSpPr>
          <p:grpSpPr bwMode="auto">
            <a:xfrm>
              <a:off x="0" y="3964"/>
              <a:ext cx="5760" cy="356"/>
              <a:chOff x="0" y="3964"/>
              <a:chExt cx="5760" cy="356"/>
            </a:xfrm>
          </p:grpSpPr>
          <p:sp>
            <p:nvSpPr>
              <p:cNvPr id="39947" name="Rectangle 1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9948" name="Text Box 1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9949" name="Picture 13"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39950" name="Line 1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27"/>
          <p:cNvGrpSpPr>
            <a:grpSpLocks/>
          </p:cNvGrpSpPr>
          <p:nvPr/>
        </p:nvGrpSpPr>
        <p:grpSpPr bwMode="auto">
          <a:xfrm>
            <a:off x="642938" y="1857375"/>
            <a:ext cx="7886700" cy="3105150"/>
            <a:chOff x="573" y="1344"/>
            <a:chExt cx="4968" cy="1956"/>
          </a:xfrm>
        </p:grpSpPr>
        <p:grpSp>
          <p:nvGrpSpPr>
            <p:cNvPr id="26627" name="Group 3"/>
            <p:cNvGrpSpPr>
              <a:grpSpLocks/>
            </p:cNvGrpSpPr>
            <p:nvPr/>
          </p:nvGrpSpPr>
          <p:grpSpPr bwMode="auto">
            <a:xfrm>
              <a:off x="1824" y="1344"/>
              <a:ext cx="2882" cy="1615"/>
              <a:chOff x="1872" y="1824"/>
              <a:chExt cx="2882" cy="1615"/>
            </a:xfrm>
          </p:grpSpPr>
          <p:sp>
            <p:nvSpPr>
              <p:cNvPr id="45" name="AutoShape 4"/>
              <p:cNvSpPr>
                <a:spLocks noChangeArrowheads="1"/>
              </p:cNvSpPr>
              <p:nvPr/>
            </p:nvSpPr>
            <p:spPr bwMode="gray">
              <a:xfrm rot="16200000" flipH="1">
                <a:off x="1820" y="2527"/>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46" name="AutoShape 5"/>
              <p:cNvSpPr>
                <a:spLocks noChangeArrowheads="1"/>
              </p:cNvSpPr>
              <p:nvPr/>
            </p:nvSpPr>
            <p:spPr bwMode="gray">
              <a:xfrm rot="5400000" flipH="1">
                <a:off x="3628" y="2493"/>
                <a:ext cx="309"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47" name="AutoShape 6"/>
              <p:cNvSpPr>
                <a:spLocks noChangeArrowheads="1"/>
              </p:cNvSpPr>
              <p:nvPr/>
            </p:nvSpPr>
            <p:spPr bwMode="gray">
              <a:xfrm rot="10800000" flipH="1">
                <a:off x="4446" y="3174"/>
                <a:ext cx="308" cy="206"/>
              </a:xfrm>
              <a:prstGeom prst="upArrow">
                <a:avLst>
                  <a:gd name="adj1" fmla="val 51676"/>
                  <a:gd name="adj2" fmla="val 100000"/>
                </a:avLst>
              </a:prstGeom>
              <a:gradFill rotWithShape="1">
                <a:gsLst>
                  <a:gs pos="0">
                    <a:schemeClr val="tx2"/>
                  </a:gs>
                  <a:gs pos="100000">
                    <a:schemeClr val="tx2">
                      <a:gamma/>
                      <a:tint val="39216"/>
                      <a:invGamma/>
                    </a:schemeClr>
                  </a:gs>
                </a:gsLst>
                <a:lin ang="0" scaled="1"/>
              </a:gradFill>
              <a:ln w="9525" algn="ctr">
                <a:noFill/>
                <a:miter lim="800000"/>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26631" name="Oval 7"/>
              <p:cNvSpPr>
                <a:spLocks noChangeArrowheads="1"/>
              </p:cNvSpPr>
              <p:nvPr/>
            </p:nvSpPr>
            <p:spPr bwMode="gray">
              <a:xfrm>
                <a:off x="2078" y="1824"/>
                <a:ext cx="1615" cy="1615"/>
              </a:xfrm>
              <a:prstGeom prst="ellipse">
                <a:avLst/>
              </a:prstGeom>
              <a:gradFill rotWithShape="1">
                <a:gsLst>
                  <a:gs pos="0">
                    <a:srgbClr val="767676"/>
                  </a:gs>
                  <a:gs pos="50000">
                    <a:srgbClr val="FFFFFF"/>
                  </a:gs>
                  <a:gs pos="100000">
                    <a:srgbClr val="767676"/>
                  </a:gs>
                </a:gsLst>
                <a:lin ang="5400000" scaled="1"/>
              </a:gradFill>
              <a:ln w="57150" algn="ctr">
                <a:solidFill>
                  <a:schemeClr val="tx1"/>
                </a:solidFill>
                <a:round/>
                <a:headEnd/>
                <a:tailEnd/>
              </a:ln>
            </p:spPr>
            <p:txBody>
              <a:bodyPr wrap="none" anchor="ctr"/>
              <a:lstStyle/>
              <a:p>
                <a:endParaRPr lang="ar-SA">
                  <a:latin typeface="Calibri" pitchFamily="34" charset="0"/>
                </a:endParaRPr>
              </a:p>
            </p:txBody>
          </p:sp>
          <p:sp>
            <p:nvSpPr>
              <p:cNvPr id="26632" name="Oval 8"/>
              <p:cNvSpPr>
                <a:spLocks noChangeArrowheads="1"/>
              </p:cNvSpPr>
              <p:nvPr/>
            </p:nvSpPr>
            <p:spPr bwMode="gray">
              <a:xfrm>
                <a:off x="2170" y="1915"/>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p:spPr>
            <p:txBody>
              <a:bodyPr wrap="none" anchor="ctr"/>
              <a:lstStyle/>
              <a:p>
                <a:endParaRPr lang="ar-SA">
                  <a:latin typeface="Calibri" pitchFamily="34" charset="0"/>
                </a:endParaRPr>
              </a:p>
            </p:txBody>
          </p:sp>
          <p:sp>
            <p:nvSpPr>
              <p:cNvPr id="50" name="Oval 9"/>
              <p:cNvSpPr>
                <a:spLocks noChangeArrowheads="1"/>
              </p:cNvSpPr>
              <p:nvPr/>
            </p:nvSpPr>
            <p:spPr bwMode="gray">
              <a:xfrm>
                <a:off x="2254" y="2000"/>
                <a:ext cx="1262" cy="12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w="38100" algn="ctr">
                <a:noFill/>
                <a:round/>
                <a:headEnd/>
                <a:tailEnd/>
              </a:ln>
              <a:effectLst/>
            </p:spPr>
            <p:txBody>
              <a:bodyPr wrap="none" anchor="ctr">
                <a:spAutoFit/>
              </a:bodyPr>
              <a:lstStyle/>
              <a:p>
                <a:pPr fontAlgn="auto">
                  <a:spcBef>
                    <a:spcPts val="0"/>
                  </a:spcBef>
                  <a:spcAft>
                    <a:spcPts val="0"/>
                  </a:spcAft>
                  <a:defRPr/>
                </a:pPr>
                <a:endParaRPr lang="fa-IR">
                  <a:latin typeface="+mn-lt"/>
                  <a:cs typeface="+mn-cs"/>
                </a:endParaRPr>
              </a:p>
            </p:txBody>
          </p:sp>
          <p:sp>
            <p:nvSpPr>
              <p:cNvPr id="26634" name="Oval 10"/>
              <p:cNvSpPr>
                <a:spLocks noChangeArrowheads="1"/>
              </p:cNvSpPr>
              <p:nvPr/>
            </p:nvSpPr>
            <p:spPr bwMode="gray">
              <a:xfrm>
                <a:off x="2254" y="2000"/>
                <a:ext cx="1262" cy="1264"/>
              </a:xfrm>
              <a:prstGeom prst="ellipse">
                <a:avLst/>
              </a:prstGeom>
              <a:gradFill rotWithShape="1">
                <a:gsLst>
                  <a:gs pos="0">
                    <a:srgbClr val="000000"/>
                  </a:gs>
                  <a:gs pos="100000">
                    <a:srgbClr val="FFCC00"/>
                  </a:gs>
                </a:gsLst>
                <a:lin ang="2700000" scaled="1"/>
              </a:gradFill>
              <a:ln w="38100" algn="ctr">
                <a:noFill/>
                <a:round/>
                <a:headEnd/>
                <a:tailEnd/>
              </a:ln>
            </p:spPr>
            <p:txBody>
              <a:bodyPr wrap="none" anchor="ctr">
                <a:spAutoFit/>
              </a:bodyPr>
              <a:lstStyle/>
              <a:p>
                <a:endParaRPr lang="ar-SA">
                  <a:latin typeface="Calibri" pitchFamily="34" charset="0"/>
                </a:endParaRPr>
              </a:p>
            </p:txBody>
          </p:sp>
          <p:sp>
            <p:nvSpPr>
              <p:cNvPr id="52" name="Oval 11"/>
              <p:cNvSpPr>
                <a:spLocks noChangeArrowheads="1"/>
              </p:cNvSpPr>
              <p:nvPr/>
            </p:nvSpPr>
            <p:spPr bwMode="gray">
              <a:xfrm>
                <a:off x="2337" y="2083"/>
                <a:ext cx="1096" cy="109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fontAlgn="auto">
                  <a:spcBef>
                    <a:spcPts val="0"/>
                  </a:spcBef>
                  <a:spcAft>
                    <a:spcPts val="0"/>
                  </a:spcAft>
                  <a:defRPr/>
                </a:pPr>
                <a:endParaRPr lang="fa-IR">
                  <a:latin typeface="+mn-lt"/>
                  <a:cs typeface="+mn-cs"/>
                </a:endParaRPr>
              </a:p>
            </p:txBody>
          </p:sp>
          <p:sp>
            <p:nvSpPr>
              <p:cNvPr id="26636" name="Oval 12"/>
              <p:cNvSpPr>
                <a:spLocks noChangeArrowheads="1"/>
              </p:cNvSpPr>
              <p:nvPr/>
            </p:nvSpPr>
            <p:spPr bwMode="gray">
              <a:xfrm>
                <a:off x="2337" y="2083"/>
                <a:ext cx="1096" cy="1098"/>
              </a:xfrm>
              <a:prstGeom prst="ellipse">
                <a:avLst/>
              </a:prstGeom>
              <a:gradFill rotWithShape="1">
                <a:gsLst>
                  <a:gs pos="0">
                    <a:srgbClr val="FFCC00"/>
                  </a:gs>
                  <a:gs pos="100000">
                    <a:srgbClr val="7C6300"/>
                  </a:gs>
                </a:gsLst>
                <a:lin ang="2700000" scaled="1"/>
              </a:gradFill>
              <a:ln w="38100" algn="ctr">
                <a:noFill/>
                <a:round/>
                <a:headEnd/>
                <a:tailEnd/>
              </a:ln>
            </p:spPr>
            <p:txBody>
              <a:bodyPr anchor="ctr">
                <a:spAutoFit/>
              </a:bodyPr>
              <a:lstStyle/>
              <a:p>
                <a:endParaRPr lang="ar-SA">
                  <a:latin typeface="Calibri" pitchFamily="34" charset="0"/>
                </a:endParaRPr>
              </a:p>
            </p:txBody>
          </p:sp>
        </p:grpSp>
        <p:sp>
          <p:nvSpPr>
            <p:cNvPr id="22" name="AutoShape 13"/>
            <p:cNvSpPr>
              <a:spLocks noChangeArrowheads="1"/>
            </p:cNvSpPr>
            <p:nvPr/>
          </p:nvSpPr>
          <p:spPr bwMode="gray">
            <a:xfrm>
              <a:off x="573" y="2244"/>
              <a:ext cx="1152" cy="384"/>
            </a:xfrm>
            <a:prstGeom prst="can">
              <a:avLst>
                <a:gd name="adj" fmla="val 25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23" name="AutoShape 14"/>
            <p:cNvSpPr>
              <a:spLocks noChangeArrowheads="1"/>
            </p:cNvSpPr>
            <p:nvPr/>
          </p:nvSpPr>
          <p:spPr bwMode="gray">
            <a:xfrm>
              <a:off x="573" y="1839"/>
              <a:ext cx="1152" cy="384"/>
            </a:xfrm>
            <a:prstGeom prst="can">
              <a:avLst>
                <a:gd name="adj" fmla="val 25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25" name="AutoShape 16"/>
            <p:cNvSpPr>
              <a:spLocks noChangeArrowheads="1"/>
            </p:cNvSpPr>
            <p:nvPr/>
          </p:nvSpPr>
          <p:spPr bwMode="gray">
            <a:xfrm>
              <a:off x="3948" y="2244"/>
              <a:ext cx="1200" cy="384"/>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26" name="AutoShape 17"/>
            <p:cNvSpPr>
              <a:spLocks noChangeArrowheads="1"/>
            </p:cNvSpPr>
            <p:nvPr/>
          </p:nvSpPr>
          <p:spPr bwMode="gray">
            <a:xfrm>
              <a:off x="3948" y="1839"/>
              <a:ext cx="1200" cy="384"/>
            </a:xfrm>
            <a:prstGeom prst="can">
              <a:avLst>
                <a:gd name="adj" fmla="val 25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9525">
              <a:noFill/>
              <a:round/>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38" name="AutoShape 20"/>
            <p:cNvSpPr>
              <a:spLocks noChangeArrowheads="1"/>
            </p:cNvSpPr>
            <p:nvPr/>
          </p:nvSpPr>
          <p:spPr bwMode="blackWhite">
            <a:xfrm>
              <a:off x="3588" y="3009"/>
              <a:ext cx="1953" cy="291"/>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38100">
              <a:solidFill>
                <a:schemeClr val="tx1"/>
              </a:solidFill>
              <a:round/>
              <a:headEnd/>
              <a:tailEnd/>
            </a:ln>
            <a:effectLst/>
          </p:spPr>
          <p:txBody>
            <a:bodyPr wrap="none" anchor="ctr"/>
            <a:lstStyle/>
            <a:p>
              <a:pPr algn="ctr" eaLnBrk="0" fontAlgn="auto" hangingPunct="0">
                <a:spcBef>
                  <a:spcPts val="0"/>
                </a:spcBef>
                <a:spcAft>
                  <a:spcPts val="0"/>
                </a:spcAft>
                <a:defRPr/>
              </a:pPr>
              <a:endParaRPr lang="en-US" dirty="0">
                <a:latin typeface="Verdana" pitchFamily="34" charset="0"/>
                <a:cs typeface="+mn-cs"/>
              </a:endParaRPr>
            </a:p>
          </p:txBody>
        </p:sp>
        <p:sp>
          <p:nvSpPr>
            <p:cNvPr id="26642" name="Text Box 23"/>
            <p:cNvSpPr txBox="1">
              <a:spLocks noChangeArrowheads="1"/>
            </p:cNvSpPr>
            <p:nvPr/>
          </p:nvSpPr>
          <p:spPr bwMode="gray">
            <a:xfrm>
              <a:off x="4173" y="2334"/>
              <a:ext cx="834" cy="233"/>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Calibri" pitchFamily="34" charset="0"/>
                </a:rPr>
                <a:t>4.checkdam</a:t>
              </a:r>
            </a:p>
          </p:txBody>
        </p:sp>
        <p:sp>
          <p:nvSpPr>
            <p:cNvPr id="26643" name="Text Box 25"/>
            <p:cNvSpPr txBox="1">
              <a:spLocks noChangeArrowheads="1"/>
            </p:cNvSpPr>
            <p:nvPr/>
          </p:nvSpPr>
          <p:spPr bwMode="gray">
            <a:xfrm>
              <a:off x="753" y="1929"/>
              <a:ext cx="857" cy="233"/>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Calibri" pitchFamily="34" charset="0"/>
                </a:rPr>
                <a:t>1.Banquette</a:t>
              </a:r>
            </a:p>
          </p:txBody>
        </p:sp>
        <p:sp>
          <p:nvSpPr>
            <p:cNvPr id="26644" name="Text Box 26"/>
            <p:cNvSpPr txBox="1">
              <a:spLocks noChangeArrowheads="1"/>
            </p:cNvSpPr>
            <p:nvPr/>
          </p:nvSpPr>
          <p:spPr bwMode="gray">
            <a:xfrm>
              <a:off x="753" y="2334"/>
              <a:ext cx="935" cy="233"/>
            </a:xfrm>
            <a:prstGeom prst="rect">
              <a:avLst/>
            </a:prstGeom>
            <a:noFill/>
            <a:ln w="9525">
              <a:noFill/>
              <a:miter lim="800000"/>
              <a:headEnd/>
              <a:tailEnd/>
            </a:ln>
          </p:spPr>
          <p:txBody>
            <a:bodyPr wrap="none">
              <a:spAutoFit/>
            </a:bodyPr>
            <a:lstStyle/>
            <a:p>
              <a:pPr algn="ctr" eaLnBrk="0" hangingPunct="0"/>
              <a:r>
                <a:rPr lang="fa-IR" b="1">
                  <a:solidFill>
                    <a:schemeClr val="bg1"/>
                  </a:solidFill>
                  <a:latin typeface="Calibri" pitchFamily="34" charset="0"/>
                </a:rPr>
                <a:t>(</a:t>
              </a:r>
              <a:r>
                <a:rPr lang="en-US" b="1">
                  <a:solidFill>
                    <a:schemeClr val="bg1"/>
                  </a:solidFill>
                  <a:latin typeface="Calibri" pitchFamily="34" charset="0"/>
                </a:rPr>
                <a:t>1</a:t>
              </a:r>
              <a:r>
                <a:rPr lang="fa-IR" b="1">
                  <a:solidFill>
                    <a:schemeClr val="bg1"/>
                  </a:solidFill>
                  <a:latin typeface="Calibri" pitchFamily="34" charset="0"/>
                </a:rPr>
                <a:t>)</a:t>
              </a:r>
              <a:r>
                <a:rPr lang="en-US" b="1">
                  <a:solidFill>
                    <a:schemeClr val="bg1"/>
                  </a:solidFill>
                  <a:latin typeface="Calibri" pitchFamily="34" charset="0"/>
                </a:rPr>
                <a:t>2.Terracing</a:t>
              </a:r>
            </a:p>
          </p:txBody>
        </p:sp>
      </p:grpSp>
      <p:sp>
        <p:nvSpPr>
          <p:cNvPr id="26645" name="Rectangle 54"/>
          <p:cNvSpPr>
            <a:spLocks noChangeArrowheads="1"/>
          </p:cNvSpPr>
          <p:nvPr/>
        </p:nvSpPr>
        <p:spPr bwMode="auto">
          <a:xfrm>
            <a:off x="3216275" y="2671763"/>
            <a:ext cx="2095500" cy="1004887"/>
          </a:xfrm>
          <a:prstGeom prst="rect">
            <a:avLst/>
          </a:prstGeom>
          <a:noFill/>
          <a:ln w="9525">
            <a:noFill/>
            <a:miter lim="800000"/>
            <a:headEnd/>
            <a:tailEnd/>
          </a:ln>
        </p:spPr>
        <p:txBody>
          <a:bodyPr wrap="none">
            <a:spAutoFit/>
          </a:bodyPr>
          <a:lstStyle/>
          <a:p>
            <a:pPr algn="ctr">
              <a:spcBef>
                <a:spcPct val="50000"/>
              </a:spcBef>
            </a:pPr>
            <a:r>
              <a:rPr lang="en-US" sz="2400" b="1">
                <a:solidFill>
                  <a:schemeClr val="bg1"/>
                </a:solidFill>
                <a:latin typeface="Calibri" pitchFamily="34" charset="0"/>
              </a:rPr>
              <a:t>Biomechanical </a:t>
            </a:r>
          </a:p>
          <a:p>
            <a:pPr algn="ctr">
              <a:spcBef>
                <a:spcPct val="50000"/>
              </a:spcBef>
            </a:pPr>
            <a:r>
              <a:rPr lang="en-US" sz="2400" b="1">
                <a:solidFill>
                  <a:schemeClr val="bg1"/>
                </a:solidFill>
                <a:latin typeface="Calibri" pitchFamily="34" charset="0"/>
              </a:rPr>
              <a:t>activities</a:t>
            </a:r>
          </a:p>
        </p:txBody>
      </p:sp>
      <p:sp>
        <p:nvSpPr>
          <p:cNvPr id="57" name="AutoShape 20"/>
          <p:cNvSpPr>
            <a:spLocks noChangeArrowheads="1"/>
          </p:cNvSpPr>
          <p:nvPr/>
        </p:nvSpPr>
        <p:spPr bwMode="blackWhite">
          <a:xfrm>
            <a:off x="5643563" y="5072063"/>
            <a:ext cx="3100387" cy="461962"/>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38100">
            <a:solidFill>
              <a:schemeClr val="tx1"/>
            </a:solidFill>
            <a:round/>
            <a:headEnd/>
            <a:tailEnd/>
          </a:ln>
          <a:effectLst/>
        </p:spPr>
        <p:txBody>
          <a:bodyPr wrap="none" anchor="ctr"/>
          <a:lstStyle/>
          <a:p>
            <a:pPr algn="ctr" eaLnBrk="0" fontAlgn="auto" hangingPunct="0">
              <a:spcBef>
                <a:spcPts val="0"/>
              </a:spcBef>
              <a:spcAft>
                <a:spcPts val="0"/>
              </a:spcAft>
              <a:defRPr/>
            </a:pPr>
            <a:endParaRPr lang="en-US" dirty="0">
              <a:latin typeface="Verdana" pitchFamily="34" charset="0"/>
              <a:cs typeface="+mn-cs"/>
            </a:endParaRPr>
          </a:p>
        </p:txBody>
      </p:sp>
      <p:sp>
        <p:nvSpPr>
          <p:cNvPr id="58" name="AutoShape 20"/>
          <p:cNvSpPr>
            <a:spLocks noChangeArrowheads="1"/>
          </p:cNvSpPr>
          <p:nvPr/>
        </p:nvSpPr>
        <p:spPr bwMode="blackWhite">
          <a:xfrm>
            <a:off x="5715000" y="5715000"/>
            <a:ext cx="3429000" cy="461963"/>
          </a:xfrm>
          <a:prstGeom prst="roundRect">
            <a:avLst>
              <a:gd name="adj" fmla="val 50000"/>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38100">
            <a:solidFill>
              <a:schemeClr val="tx1"/>
            </a:solidFill>
            <a:round/>
            <a:headEnd/>
            <a:tailEnd/>
          </a:ln>
          <a:effectLst/>
        </p:spPr>
        <p:txBody>
          <a:bodyPr wrap="none" anchor="ctr"/>
          <a:lstStyle/>
          <a:p>
            <a:pPr algn="ctr" eaLnBrk="0" fontAlgn="auto" hangingPunct="0">
              <a:spcBef>
                <a:spcPts val="0"/>
              </a:spcBef>
              <a:spcAft>
                <a:spcPts val="0"/>
              </a:spcAft>
              <a:defRPr/>
            </a:pPr>
            <a:endParaRPr lang="en-US" dirty="0">
              <a:latin typeface="Verdana" pitchFamily="34" charset="0"/>
              <a:cs typeface="+mn-cs"/>
            </a:endParaRPr>
          </a:p>
        </p:txBody>
      </p:sp>
      <p:sp>
        <p:nvSpPr>
          <p:cNvPr id="26648" name="Rectangle 58"/>
          <p:cNvSpPr>
            <a:spLocks noChangeArrowheads="1"/>
          </p:cNvSpPr>
          <p:nvPr/>
        </p:nvSpPr>
        <p:spPr bwMode="auto">
          <a:xfrm>
            <a:off x="6072188" y="4572000"/>
            <a:ext cx="1477962" cy="36988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4.1:Rock dam</a:t>
            </a:r>
            <a:endParaRPr lang="fa-IR" b="1">
              <a:solidFill>
                <a:schemeClr val="bg1"/>
              </a:solidFill>
              <a:latin typeface="Calibri" pitchFamily="34" charset="0"/>
            </a:endParaRPr>
          </a:p>
        </p:txBody>
      </p:sp>
      <p:sp>
        <p:nvSpPr>
          <p:cNvPr id="26649" name="Rectangle 59"/>
          <p:cNvSpPr>
            <a:spLocks noChangeArrowheads="1"/>
          </p:cNvSpPr>
          <p:nvPr/>
        </p:nvSpPr>
        <p:spPr bwMode="auto">
          <a:xfrm>
            <a:off x="8081963" y="5143500"/>
            <a:ext cx="184150" cy="369888"/>
          </a:xfrm>
          <a:prstGeom prst="rect">
            <a:avLst/>
          </a:prstGeom>
          <a:noFill/>
          <a:ln w="9525">
            <a:noFill/>
            <a:miter lim="800000"/>
            <a:headEnd/>
            <a:tailEnd/>
          </a:ln>
        </p:spPr>
        <p:txBody>
          <a:bodyPr wrap="none">
            <a:spAutoFit/>
          </a:bodyPr>
          <a:lstStyle/>
          <a:p>
            <a:endParaRPr lang="ar-SA" b="1">
              <a:solidFill>
                <a:schemeClr val="bg1"/>
              </a:solidFill>
              <a:latin typeface="Calibri" pitchFamily="34" charset="0"/>
            </a:endParaRPr>
          </a:p>
        </p:txBody>
      </p:sp>
      <p:sp>
        <p:nvSpPr>
          <p:cNvPr id="26650" name="Text Box 26"/>
          <p:cNvSpPr txBox="1">
            <a:spLocks noChangeArrowheads="1"/>
          </p:cNvSpPr>
          <p:nvPr/>
        </p:nvSpPr>
        <p:spPr bwMode="gray">
          <a:xfrm>
            <a:off x="6357938" y="2786063"/>
            <a:ext cx="1474787" cy="369887"/>
          </a:xfrm>
          <a:prstGeom prst="rect">
            <a:avLst/>
          </a:prstGeom>
          <a:noFill/>
          <a:ln w="9525">
            <a:noFill/>
            <a:miter lim="800000"/>
            <a:headEnd/>
            <a:tailEnd/>
          </a:ln>
        </p:spPr>
        <p:txBody>
          <a:bodyPr wrap="none">
            <a:spAutoFit/>
          </a:bodyPr>
          <a:lstStyle/>
          <a:p>
            <a:pPr algn="ctr" eaLnBrk="0" hangingPunct="0"/>
            <a:r>
              <a:rPr lang="en-US" b="1">
                <a:solidFill>
                  <a:schemeClr val="bg1"/>
                </a:solidFill>
                <a:latin typeface="Calibri" pitchFamily="34" charset="0"/>
              </a:rPr>
              <a:t>3.Terracing(2)</a:t>
            </a:r>
          </a:p>
        </p:txBody>
      </p:sp>
      <p:sp>
        <p:nvSpPr>
          <p:cNvPr id="26651" name="Rectangle 29"/>
          <p:cNvSpPr>
            <a:spLocks noChangeArrowheads="1"/>
          </p:cNvSpPr>
          <p:nvPr/>
        </p:nvSpPr>
        <p:spPr bwMode="auto">
          <a:xfrm>
            <a:off x="6072188" y="5143500"/>
            <a:ext cx="2195512" cy="369888"/>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4.2:Brush gully check</a:t>
            </a:r>
            <a:endParaRPr lang="fa-IR" b="1">
              <a:solidFill>
                <a:schemeClr val="bg1"/>
              </a:solidFill>
              <a:latin typeface="Calibri" pitchFamily="34" charset="0"/>
            </a:endParaRPr>
          </a:p>
        </p:txBody>
      </p:sp>
      <p:sp>
        <p:nvSpPr>
          <p:cNvPr id="26652" name="Rectangle 30"/>
          <p:cNvSpPr>
            <a:spLocks noChangeArrowheads="1"/>
          </p:cNvSpPr>
          <p:nvPr/>
        </p:nvSpPr>
        <p:spPr bwMode="auto">
          <a:xfrm>
            <a:off x="6000750" y="5786438"/>
            <a:ext cx="2566988" cy="369887"/>
          </a:xfrm>
          <a:prstGeom prst="rect">
            <a:avLst/>
          </a:prstGeom>
          <a:noFill/>
          <a:ln w="9525">
            <a:noFill/>
            <a:miter lim="800000"/>
            <a:headEnd/>
            <a:tailEnd/>
          </a:ln>
        </p:spPr>
        <p:txBody>
          <a:bodyPr wrap="none">
            <a:spAutoFit/>
          </a:bodyPr>
          <a:lstStyle/>
          <a:p>
            <a:r>
              <a:rPr lang="en-US" b="1">
                <a:solidFill>
                  <a:schemeClr val="bg1"/>
                </a:solidFill>
                <a:latin typeface="Calibri" pitchFamily="34" charset="0"/>
              </a:rPr>
              <a:t>4.3:Cribbing/timber dam</a:t>
            </a:r>
            <a:endParaRPr lang="fa-IR" b="1">
              <a:solidFill>
                <a:schemeClr val="bg1"/>
              </a:solidFill>
              <a:latin typeface="Calibri" pitchFamily="34" charset="0"/>
            </a:endParaRPr>
          </a:p>
        </p:txBody>
      </p:sp>
      <p:sp>
        <p:nvSpPr>
          <p:cNvPr id="32" name="5-Point Star 31">
            <a:hlinkClick r:id="rId2" action="ppaction://hlinksldjump" highlightClick="1"/>
          </p:cNvPr>
          <p:cNvSpPr/>
          <p:nvPr/>
        </p:nvSpPr>
        <p:spPr>
          <a:xfrm>
            <a:off x="857250" y="5857875"/>
            <a:ext cx="357188" cy="285750"/>
          </a:xfrm>
          <a:prstGeom prst="star5">
            <a:avLst/>
          </a:prstGeom>
        </p:spPr>
        <p:style>
          <a:lnRef idx="1">
            <a:schemeClr val="accent6"/>
          </a:lnRef>
          <a:fillRef idx="3">
            <a:schemeClr val="accent6"/>
          </a:fillRef>
          <a:effectRef idx="2">
            <a:schemeClr val="accent6"/>
          </a:effectRef>
          <a:fontRef idx="minor">
            <a:schemeClr val="lt1"/>
          </a:fontRef>
        </p:style>
        <p:txBody>
          <a:bodyPr rtlCol="1" anchor="ctr"/>
          <a:lstStyle/>
          <a:p>
            <a:pPr algn="ctr" fontAlgn="auto">
              <a:spcBef>
                <a:spcPts val="0"/>
              </a:spcBef>
              <a:spcAft>
                <a:spcPts val="0"/>
              </a:spcAft>
              <a:defRPr/>
            </a:pPr>
            <a:endParaRPr lang="fa-IR"/>
          </a:p>
        </p:txBody>
      </p:sp>
      <p:grpSp>
        <p:nvGrpSpPr>
          <p:cNvPr id="26654" name="Group 30"/>
          <p:cNvGrpSpPr>
            <a:grpSpLocks/>
          </p:cNvGrpSpPr>
          <p:nvPr/>
        </p:nvGrpSpPr>
        <p:grpSpPr bwMode="auto">
          <a:xfrm>
            <a:off x="0" y="6292850"/>
            <a:ext cx="9144000" cy="565150"/>
            <a:chOff x="0" y="3964"/>
            <a:chExt cx="5760" cy="356"/>
          </a:xfrm>
        </p:grpSpPr>
        <p:grpSp>
          <p:nvGrpSpPr>
            <p:cNvPr id="26655" name="Group 31"/>
            <p:cNvGrpSpPr>
              <a:grpSpLocks/>
            </p:cNvGrpSpPr>
            <p:nvPr/>
          </p:nvGrpSpPr>
          <p:grpSpPr bwMode="auto">
            <a:xfrm>
              <a:off x="0" y="3964"/>
              <a:ext cx="5760" cy="356"/>
              <a:chOff x="0" y="3964"/>
              <a:chExt cx="5760" cy="356"/>
            </a:xfrm>
          </p:grpSpPr>
          <p:sp>
            <p:nvSpPr>
              <p:cNvPr id="26656" name="Rectangle 32"/>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6657" name="Text Box 33"/>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6658" name="Picture 34" descr="unesco-arm"/>
              <p:cNvPicPr>
                <a:picLocks noChangeAspect="1" noChangeArrowheads="1"/>
              </p:cNvPicPr>
              <p:nvPr/>
            </p:nvPicPr>
            <p:blipFill>
              <a:blip r:embed="rId3" cstate="print"/>
              <a:srcRect t="20160" b="24921"/>
              <a:stretch>
                <a:fillRect/>
              </a:stretch>
            </p:blipFill>
            <p:spPr bwMode="auto">
              <a:xfrm>
                <a:off x="3926" y="3974"/>
                <a:ext cx="1812" cy="346"/>
              </a:xfrm>
              <a:prstGeom prst="rect">
                <a:avLst/>
              </a:prstGeom>
              <a:noFill/>
            </p:spPr>
          </p:pic>
        </p:grpSp>
        <p:sp>
          <p:nvSpPr>
            <p:cNvPr id="26659" name="Line 35"/>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lide2"/>
          <p:cNvPicPr>
            <a:picLocks noChangeAspect="1" noChangeArrowheads="1"/>
          </p:cNvPicPr>
          <p:nvPr/>
        </p:nvPicPr>
        <p:blipFill>
          <a:blip r:embed="rId2" cstate="print"/>
          <a:srcRect/>
          <a:stretch>
            <a:fillRect/>
          </a:stretch>
        </p:blipFill>
        <p:spPr bwMode="auto">
          <a:xfrm>
            <a:off x="1474788" y="920750"/>
            <a:ext cx="6596062" cy="5937250"/>
          </a:xfrm>
          <a:prstGeom prst="rect">
            <a:avLst/>
          </a:prstGeom>
          <a:noFill/>
        </p:spPr>
      </p:pic>
      <p:sp>
        <p:nvSpPr>
          <p:cNvPr id="27651" name="Rectangle 3"/>
          <p:cNvSpPr>
            <a:spLocks noChangeArrowheads="1"/>
          </p:cNvSpPr>
          <p:nvPr/>
        </p:nvSpPr>
        <p:spPr bwMode="auto">
          <a:xfrm>
            <a:off x="3017838" y="5876925"/>
            <a:ext cx="3330575" cy="519113"/>
          </a:xfrm>
          <a:prstGeom prst="rect">
            <a:avLst/>
          </a:prstGeom>
          <a:noFill/>
          <a:ln w="9525">
            <a:noFill/>
            <a:miter lim="800000"/>
            <a:headEnd/>
            <a:tailEnd/>
          </a:ln>
        </p:spPr>
        <p:txBody>
          <a:bodyPr wrap="none">
            <a:spAutoFit/>
          </a:bodyPr>
          <a:lstStyle/>
          <a:p>
            <a:r>
              <a:rPr lang="en-US" sz="2800">
                <a:solidFill>
                  <a:srgbClr val="000000"/>
                </a:solidFill>
                <a:latin typeface="Tahoma" pitchFamily="34" charset="0"/>
                <a:cs typeface="B Zar" pitchFamily="2" charset="-78"/>
              </a:rPr>
              <a:t>Anjirestan-Estahban</a:t>
            </a:r>
          </a:p>
        </p:txBody>
      </p:sp>
      <p:pic>
        <p:nvPicPr>
          <p:cNvPr id="27652"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27653" name="Text Box 25"/>
          <p:cNvSpPr txBox="1">
            <a:spLocks noChangeArrowheads="1"/>
          </p:cNvSpPr>
          <p:nvPr/>
        </p:nvSpPr>
        <p:spPr bwMode="gray">
          <a:xfrm>
            <a:off x="3070225" y="142875"/>
            <a:ext cx="3382963" cy="396875"/>
          </a:xfrm>
          <a:prstGeom prst="rect">
            <a:avLst/>
          </a:prstGeom>
          <a:noFill/>
          <a:ln w="9525">
            <a:noFill/>
            <a:miter lim="800000"/>
            <a:headEnd/>
            <a:tailEnd/>
          </a:ln>
        </p:spPr>
        <p:txBody>
          <a:bodyPr wrap="none">
            <a:spAutoFit/>
          </a:bodyPr>
          <a:lstStyle/>
          <a:p>
            <a:pPr algn="ctr" eaLnBrk="0" hangingPunct="0"/>
            <a:r>
              <a:rPr lang="en-US" sz="2000" b="1">
                <a:solidFill>
                  <a:schemeClr val="accent2"/>
                </a:solidFill>
                <a:latin typeface="Calibri" pitchFamily="34" charset="0"/>
              </a:rPr>
              <a:t>1.Banquette , contour furrows</a:t>
            </a:r>
          </a:p>
        </p:txBody>
      </p:sp>
      <p:grpSp>
        <p:nvGrpSpPr>
          <p:cNvPr id="8" name="5-Point Star 7"/>
          <p:cNvGrpSpPr>
            <a:grpSpLocks/>
          </p:cNvGrpSpPr>
          <p:nvPr/>
        </p:nvGrpSpPr>
        <p:grpSpPr bwMode="auto">
          <a:xfrm>
            <a:off x="652463" y="5535613"/>
            <a:ext cx="542925" cy="468312"/>
            <a:chOff x="411" y="3487"/>
            <a:chExt cx="342" cy="295"/>
          </a:xfrm>
        </p:grpSpPr>
        <p:pic>
          <p:nvPicPr>
            <p:cNvPr id="27655" name="5-Point Star 7">
              <a:hlinkClick r:id="rId4" action="ppaction://hlinksldjump" highlightClick="1"/>
            </p:cNvPr>
            <p:cNvPicPr>
              <a:picLocks noChangeArrowheads="1"/>
            </p:cNvPicPr>
            <p:nvPr/>
          </p:nvPicPr>
          <p:blipFill>
            <a:blip r:embed="rId5" cstate="print"/>
            <a:srcRect/>
            <a:stretch>
              <a:fillRect/>
            </a:stretch>
          </p:blipFill>
          <p:spPr bwMode="auto">
            <a:xfrm>
              <a:off x="411" y="3487"/>
              <a:ext cx="342" cy="295"/>
            </a:xfrm>
            <a:prstGeom prst="rect">
              <a:avLst/>
            </a:prstGeom>
            <a:noFill/>
          </p:spPr>
        </p:pic>
        <p:sp>
          <p:nvSpPr>
            <p:cNvPr id="27656" name="Text Box 8"/>
            <p:cNvSpPr txBox="1">
              <a:spLocks noChangeArrowheads="1"/>
            </p:cNvSpPr>
            <p:nvPr/>
          </p:nvSpPr>
          <p:spPr bwMode="auto">
            <a:xfrm>
              <a:off x="533" y="3596"/>
              <a:ext cx="104" cy="86"/>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grpSp>
        <p:nvGrpSpPr>
          <p:cNvPr id="27657" name="Group 9"/>
          <p:cNvGrpSpPr>
            <a:grpSpLocks/>
          </p:cNvGrpSpPr>
          <p:nvPr/>
        </p:nvGrpSpPr>
        <p:grpSpPr bwMode="auto">
          <a:xfrm>
            <a:off x="0" y="6292850"/>
            <a:ext cx="9144000" cy="565150"/>
            <a:chOff x="0" y="3964"/>
            <a:chExt cx="5760" cy="356"/>
          </a:xfrm>
        </p:grpSpPr>
        <p:grpSp>
          <p:nvGrpSpPr>
            <p:cNvPr id="27658" name="Group 10"/>
            <p:cNvGrpSpPr>
              <a:grpSpLocks/>
            </p:cNvGrpSpPr>
            <p:nvPr/>
          </p:nvGrpSpPr>
          <p:grpSpPr bwMode="auto">
            <a:xfrm>
              <a:off x="0" y="3964"/>
              <a:ext cx="5760" cy="356"/>
              <a:chOff x="0" y="3964"/>
              <a:chExt cx="5760" cy="356"/>
            </a:xfrm>
          </p:grpSpPr>
          <p:sp>
            <p:nvSpPr>
              <p:cNvPr id="27659" name="Rectangle 1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7660" name="Text Box 1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7661" name="Picture 13"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27662" name="Line 1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924"/>
          <p:cNvPicPr>
            <a:picLocks noChangeAspect="1" noChangeArrowheads="1"/>
          </p:cNvPicPr>
          <p:nvPr/>
        </p:nvPicPr>
        <p:blipFill>
          <a:blip r:embed="rId2" cstate="print"/>
          <a:srcRect/>
          <a:stretch>
            <a:fillRect/>
          </a:stretch>
        </p:blipFill>
        <p:spPr bwMode="auto">
          <a:xfrm>
            <a:off x="1547813" y="1206500"/>
            <a:ext cx="6334125" cy="5651500"/>
          </a:xfrm>
          <a:prstGeom prst="rect">
            <a:avLst/>
          </a:prstGeom>
          <a:noFill/>
        </p:spPr>
      </p:pic>
      <p:sp>
        <p:nvSpPr>
          <p:cNvPr id="28675" name="Text Box 3"/>
          <p:cNvSpPr txBox="1">
            <a:spLocks noChangeArrowheads="1"/>
          </p:cNvSpPr>
          <p:nvPr/>
        </p:nvSpPr>
        <p:spPr bwMode="auto">
          <a:xfrm>
            <a:off x="1403350" y="5838825"/>
            <a:ext cx="6535738" cy="519113"/>
          </a:xfrm>
          <a:prstGeom prst="rect">
            <a:avLst/>
          </a:prstGeom>
          <a:noFill/>
          <a:ln w="9525">
            <a:noFill/>
            <a:miter lim="800000"/>
            <a:headEnd/>
            <a:tailEnd/>
          </a:ln>
        </p:spPr>
        <p:txBody>
          <a:bodyPr>
            <a:spAutoFit/>
          </a:bodyPr>
          <a:lstStyle/>
          <a:p>
            <a:pPr algn="ctr">
              <a:spcBef>
                <a:spcPct val="50000"/>
              </a:spcBef>
            </a:pPr>
            <a:r>
              <a:rPr lang="en-US" sz="2800">
                <a:solidFill>
                  <a:srgbClr val="000000"/>
                </a:solidFill>
                <a:latin typeface="Tahoma" pitchFamily="34" charset="0"/>
                <a:cs typeface="B Zar" pitchFamily="2" charset="-78"/>
              </a:rPr>
              <a:t>Kavar</a:t>
            </a:r>
          </a:p>
        </p:txBody>
      </p:sp>
      <p:pic>
        <p:nvPicPr>
          <p:cNvPr id="28676"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28677" name="Text Box 26"/>
          <p:cNvSpPr txBox="1">
            <a:spLocks noChangeArrowheads="1"/>
          </p:cNvSpPr>
          <p:nvPr/>
        </p:nvSpPr>
        <p:spPr bwMode="gray">
          <a:xfrm>
            <a:off x="4032250" y="142875"/>
            <a:ext cx="1835150" cy="396875"/>
          </a:xfrm>
          <a:prstGeom prst="rect">
            <a:avLst/>
          </a:prstGeom>
          <a:noFill/>
          <a:ln w="9525">
            <a:noFill/>
            <a:miter lim="800000"/>
            <a:headEnd/>
            <a:tailEnd/>
          </a:ln>
        </p:spPr>
        <p:txBody>
          <a:bodyPr>
            <a:spAutoFit/>
          </a:bodyPr>
          <a:lstStyle/>
          <a:p>
            <a:pPr algn="ctr" eaLnBrk="0" hangingPunct="0"/>
            <a:r>
              <a:rPr lang="en-US" sz="2000" b="1">
                <a:solidFill>
                  <a:schemeClr val="accent2"/>
                </a:solidFill>
                <a:latin typeface="Calibri" pitchFamily="34" charset="0"/>
              </a:rPr>
              <a:t>2.Terracing(1)</a:t>
            </a:r>
          </a:p>
        </p:txBody>
      </p:sp>
      <p:grpSp>
        <p:nvGrpSpPr>
          <p:cNvPr id="10" name="5-Point Star 9"/>
          <p:cNvGrpSpPr>
            <a:grpSpLocks/>
          </p:cNvGrpSpPr>
          <p:nvPr/>
        </p:nvGrpSpPr>
        <p:grpSpPr bwMode="auto">
          <a:xfrm>
            <a:off x="579438" y="5821363"/>
            <a:ext cx="547687" cy="469900"/>
            <a:chOff x="365" y="3667"/>
            <a:chExt cx="345" cy="296"/>
          </a:xfrm>
        </p:grpSpPr>
        <p:pic>
          <p:nvPicPr>
            <p:cNvPr id="28679" name="5-Point Star 9">
              <a:hlinkClick r:id="rId4" action="ppaction://hlinksldjump" highlightClick="1"/>
            </p:cNvPr>
            <p:cNvPicPr>
              <a:picLocks noChangeArrowheads="1"/>
            </p:cNvPicPr>
            <p:nvPr/>
          </p:nvPicPr>
          <p:blipFill>
            <a:blip r:embed="rId5" cstate="print"/>
            <a:srcRect/>
            <a:stretch>
              <a:fillRect/>
            </a:stretch>
          </p:blipFill>
          <p:spPr bwMode="auto">
            <a:xfrm>
              <a:off x="365" y="3667"/>
              <a:ext cx="345" cy="296"/>
            </a:xfrm>
            <a:prstGeom prst="rect">
              <a:avLst/>
            </a:prstGeom>
            <a:noFill/>
          </p:spPr>
        </p:pic>
        <p:sp>
          <p:nvSpPr>
            <p:cNvPr id="28680" name="Text Box 8"/>
            <p:cNvSpPr txBox="1">
              <a:spLocks noChangeArrowheads="1"/>
            </p:cNvSpPr>
            <p:nvPr/>
          </p:nvSpPr>
          <p:spPr bwMode="auto">
            <a:xfrm>
              <a:off x="488" y="3776"/>
              <a:ext cx="104" cy="86"/>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grpSp>
        <p:nvGrpSpPr>
          <p:cNvPr id="28681" name="Group 9"/>
          <p:cNvGrpSpPr>
            <a:grpSpLocks/>
          </p:cNvGrpSpPr>
          <p:nvPr/>
        </p:nvGrpSpPr>
        <p:grpSpPr bwMode="auto">
          <a:xfrm>
            <a:off x="0" y="6292850"/>
            <a:ext cx="9144000" cy="565150"/>
            <a:chOff x="0" y="3964"/>
            <a:chExt cx="5760" cy="356"/>
          </a:xfrm>
        </p:grpSpPr>
        <p:grpSp>
          <p:nvGrpSpPr>
            <p:cNvPr id="28682" name="Group 10"/>
            <p:cNvGrpSpPr>
              <a:grpSpLocks/>
            </p:cNvGrpSpPr>
            <p:nvPr/>
          </p:nvGrpSpPr>
          <p:grpSpPr bwMode="auto">
            <a:xfrm>
              <a:off x="0" y="3964"/>
              <a:ext cx="5760" cy="356"/>
              <a:chOff x="0" y="3964"/>
              <a:chExt cx="5760" cy="356"/>
            </a:xfrm>
          </p:grpSpPr>
          <p:sp>
            <p:nvSpPr>
              <p:cNvPr id="28683" name="Rectangle 1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8684" name="Text Box 1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8685" name="Picture 13"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28686" name="Line 1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icture 923"/>
          <p:cNvPicPr>
            <a:picLocks noChangeAspect="1" noChangeArrowheads="1"/>
          </p:cNvPicPr>
          <p:nvPr/>
        </p:nvPicPr>
        <p:blipFill>
          <a:blip r:embed="rId2" cstate="print"/>
          <a:srcRect/>
          <a:stretch>
            <a:fillRect/>
          </a:stretch>
        </p:blipFill>
        <p:spPr bwMode="auto">
          <a:xfrm>
            <a:off x="1689100" y="920750"/>
            <a:ext cx="6070600" cy="5937250"/>
          </a:xfrm>
          <a:prstGeom prst="rect">
            <a:avLst/>
          </a:prstGeom>
          <a:noFill/>
        </p:spPr>
      </p:pic>
      <p:pic>
        <p:nvPicPr>
          <p:cNvPr id="29699"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29700" name="Text Box 26"/>
          <p:cNvSpPr txBox="1">
            <a:spLocks noChangeArrowheads="1"/>
          </p:cNvSpPr>
          <p:nvPr/>
        </p:nvSpPr>
        <p:spPr bwMode="gray">
          <a:xfrm>
            <a:off x="3532188" y="142875"/>
            <a:ext cx="1654175" cy="396875"/>
          </a:xfrm>
          <a:prstGeom prst="rect">
            <a:avLst/>
          </a:prstGeom>
          <a:noFill/>
          <a:ln w="9525">
            <a:noFill/>
            <a:miter lim="800000"/>
            <a:headEnd/>
            <a:tailEnd/>
          </a:ln>
        </p:spPr>
        <p:txBody>
          <a:bodyPr wrap="none">
            <a:spAutoFit/>
          </a:bodyPr>
          <a:lstStyle/>
          <a:p>
            <a:pPr algn="ctr" eaLnBrk="0" hangingPunct="0"/>
            <a:r>
              <a:rPr lang="en-US" sz="2000" b="1">
                <a:solidFill>
                  <a:schemeClr val="accent2"/>
                </a:solidFill>
                <a:latin typeface="Calibri" pitchFamily="34" charset="0"/>
              </a:rPr>
              <a:t>3.Terracing(2)</a:t>
            </a:r>
          </a:p>
        </p:txBody>
      </p:sp>
      <p:sp>
        <p:nvSpPr>
          <p:cNvPr id="29701" name="TextBox 8"/>
          <p:cNvSpPr txBox="1">
            <a:spLocks noChangeArrowheads="1"/>
          </p:cNvSpPr>
          <p:nvPr/>
        </p:nvSpPr>
        <p:spPr bwMode="auto">
          <a:xfrm>
            <a:off x="2571750" y="5500688"/>
            <a:ext cx="4714875" cy="523875"/>
          </a:xfrm>
          <a:prstGeom prst="rect">
            <a:avLst/>
          </a:prstGeom>
          <a:noFill/>
          <a:ln w="9525">
            <a:noFill/>
            <a:miter lim="800000"/>
            <a:headEnd/>
            <a:tailEnd/>
          </a:ln>
        </p:spPr>
        <p:txBody>
          <a:bodyPr>
            <a:spAutoFit/>
          </a:bodyPr>
          <a:lstStyle/>
          <a:p>
            <a:pPr algn="ctr"/>
            <a:r>
              <a:rPr lang="en-US" sz="2800" b="1">
                <a:latin typeface="Calibri" pitchFamily="34" charset="0"/>
              </a:rPr>
              <a:t>Sepidan</a:t>
            </a:r>
            <a:endParaRPr lang="fa-IR" sz="2800" b="1">
              <a:latin typeface="Calibri" pitchFamily="34" charset="0"/>
            </a:endParaRPr>
          </a:p>
        </p:txBody>
      </p:sp>
      <p:grpSp>
        <p:nvGrpSpPr>
          <p:cNvPr id="10" name="5-Point Star 9"/>
          <p:cNvGrpSpPr>
            <a:grpSpLocks/>
          </p:cNvGrpSpPr>
          <p:nvPr/>
        </p:nvGrpSpPr>
        <p:grpSpPr bwMode="auto">
          <a:xfrm>
            <a:off x="652463" y="5462588"/>
            <a:ext cx="542925" cy="468312"/>
            <a:chOff x="411" y="3441"/>
            <a:chExt cx="342" cy="295"/>
          </a:xfrm>
        </p:grpSpPr>
        <p:pic>
          <p:nvPicPr>
            <p:cNvPr id="29703" name="5-Point Star 9">
              <a:hlinkClick r:id="rId4" action="ppaction://hlinksldjump" highlightClick="1"/>
            </p:cNvPr>
            <p:cNvPicPr>
              <a:picLocks noChangeArrowheads="1"/>
            </p:cNvPicPr>
            <p:nvPr/>
          </p:nvPicPr>
          <p:blipFill>
            <a:blip r:embed="rId5" cstate="print"/>
            <a:srcRect/>
            <a:stretch>
              <a:fillRect/>
            </a:stretch>
          </p:blipFill>
          <p:spPr bwMode="auto">
            <a:xfrm>
              <a:off x="411" y="3441"/>
              <a:ext cx="342" cy="295"/>
            </a:xfrm>
            <a:prstGeom prst="rect">
              <a:avLst/>
            </a:prstGeom>
            <a:noFill/>
          </p:spPr>
        </p:pic>
        <p:sp>
          <p:nvSpPr>
            <p:cNvPr id="29704" name="Text Box 8"/>
            <p:cNvSpPr txBox="1">
              <a:spLocks noChangeArrowheads="1"/>
            </p:cNvSpPr>
            <p:nvPr/>
          </p:nvSpPr>
          <p:spPr bwMode="auto">
            <a:xfrm>
              <a:off x="533" y="3551"/>
              <a:ext cx="104" cy="86"/>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grpSp>
        <p:nvGrpSpPr>
          <p:cNvPr id="29705" name="Group 9"/>
          <p:cNvGrpSpPr>
            <a:grpSpLocks/>
          </p:cNvGrpSpPr>
          <p:nvPr/>
        </p:nvGrpSpPr>
        <p:grpSpPr bwMode="auto">
          <a:xfrm>
            <a:off x="0" y="6292850"/>
            <a:ext cx="9144000" cy="565150"/>
            <a:chOff x="0" y="3964"/>
            <a:chExt cx="5760" cy="356"/>
          </a:xfrm>
        </p:grpSpPr>
        <p:grpSp>
          <p:nvGrpSpPr>
            <p:cNvPr id="29706" name="Group 10"/>
            <p:cNvGrpSpPr>
              <a:grpSpLocks/>
            </p:cNvGrpSpPr>
            <p:nvPr/>
          </p:nvGrpSpPr>
          <p:grpSpPr bwMode="auto">
            <a:xfrm>
              <a:off x="0" y="3964"/>
              <a:ext cx="5760" cy="356"/>
              <a:chOff x="0" y="3964"/>
              <a:chExt cx="5760" cy="356"/>
            </a:xfrm>
          </p:grpSpPr>
          <p:sp>
            <p:nvSpPr>
              <p:cNvPr id="29707" name="Rectangle 1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9708" name="Text Box 1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9709" name="Picture 13"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29710" name="Line 1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p:cNvSpPr>
          <p:nvPr>
            <p:ph type="ctrTitle"/>
          </p:nvPr>
        </p:nvSpPr>
        <p:spPr>
          <a:xfrm>
            <a:off x="671513" y="3035300"/>
            <a:ext cx="7772400" cy="1470025"/>
          </a:xfrm>
        </p:spPr>
        <p:txBody>
          <a:bodyPr/>
          <a:lstStyle/>
          <a:p>
            <a:pPr algn="l" rtl="0"/>
            <a:r>
              <a:rPr lang="en-US" sz="1800">
                <a:cs typeface="Times New Roman" pitchFamily="18" charset="0"/>
              </a:rPr>
              <a:t> In southwest of Iran The </a:t>
            </a:r>
            <a:r>
              <a:rPr lang="en-US" sz="1800">
                <a:solidFill>
                  <a:schemeClr val="accent2"/>
                </a:solidFill>
                <a:cs typeface="Times New Roman" pitchFamily="18" charset="0"/>
              </a:rPr>
              <a:t>range and basin</a:t>
            </a:r>
            <a:r>
              <a:rPr lang="en-US" sz="1800">
                <a:cs typeface="Times New Roman" pitchFamily="18" charset="0"/>
              </a:rPr>
              <a:t> morphology, </a:t>
            </a:r>
            <a:r>
              <a:rPr lang="en-US" sz="1800">
                <a:solidFill>
                  <a:schemeClr val="accent2"/>
                </a:solidFill>
                <a:cs typeface="Times New Roman" pitchFamily="18" charset="0"/>
              </a:rPr>
              <a:t>coarse alluvium</a:t>
            </a:r>
            <a:r>
              <a:rPr lang="en-US" sz="1800">
                <a:cs typeface="Times New Roman" pitchFamily="18" charset="0"/>
              </a:rPr>
              <a:t> and the </a:t>
            </a:r>
            <a:r>
              <a:rPr lang="en-US" sz="1800">
                <a:solidFill>
                  <a:schemeClr val="accent2"/>
                </a:solidFill>
                <a:cs typeface="Times New Roman" pitchFamily="18" charset="0"/>
              </a:rPr>
              <a:t>end of monsoon rains</a:t>
            </a:r>
            <a:r>
              <a:rPr lang="en-US" sz="1800">
                <a:cs typeface="Times New Roman" pitchFamily="18" charset="0"/>
              </a:rPr>
              <a:t> made this areas suitable for spate irrigation and Artificial recharge of groundwater</a:t>
            </a:r>
            <a:br>
              <a:rPr lang="en-US" sz="1800">
                <a:cs typeface="Times New Roman" pitchFamily="18" charset="0"/>
              </a:rPr>
            </a:br>
            <a:br>
              <a:rPr lang="en-US" sz="1800">
                <a:cs typeface="Times New Roman" pitchFamily="18" charset="0"/>
              </a:rPr>
            </a:br>
            <a:r>
              <a:rPr lang="en-US" sz="1800">
                <a:cs typeface="Times New Roman" pitchFamily="18" charset="0"/>
              </a:rPr>
              <a:t>About </a:t>
            </a:r>
            <a:r>
              <a:rPr lang="en-US" sz="1800">
                <a:solidFill>
                  <a:schemeClr val="accent2"/>
                </a:solidFill>
                <a:cs typeface="Times New Roman" pitchFamily="18" charset="0"/>
              </a:rPr>
              <a:t>40,000,000 hec</a:t>
            </a:r>
            <a:r>
              <a:rPr lang="en-US" sz="1800">
                <a:cs typeface="Times New Roman" pitchFamily="18" charset="0"/>
              </a:rPr>
              <a:t> are good for </a:t>
            </a:r>
            <a:r>
              <a:rPr lang="en-US" sz="1800">
                <a:solidFill>
                  <a:schemeClr val="accent2"/>
                </a:solidFill>
                <a:cs typeface="Times New Roman" pitchFamily="18" charset="0"/>
              </a:rPr>
              <a:t>Artificial Recharge</a:t>
            </a:r>
            <a:r>
              <a:rPr lang="en-US" sz="1800">
                <a:cs typeface="Times New Roman" pitchFamily="18" charset="0"/>
              </a:rPr>
              <a:t> of groundwater and </a:t>
            </a:r>
            <a:r>
              <a:rPr lang="en-US" sz="1800">
                <a:solidFill>
                  <a:schemeClr val="accent2"/>
                </a:solidFill>
                <a:cs typeface="Times New Roman" pitchFamily="18" charset="0"/>
              </a:rPr>
              <a:t>30,000,000 hec</a:t>
            </a:r>
            <a:r>
              <a:rPr lang="en-US" sz="1800">
                <a:cs typeface="Times New Roman" pitchFamily="18" charset="0"/>
              </a:rPr>
              <a:t> for </a:t>
            </a:r>
            <a:r>
              <a:rPr lang="en-US" sz="1800">
                <a:solidFill>
                  <a:schemeClr val="accent2"/>
                </a:solidFill>
                <a:cs typeface="Times New Roman" pitchFamily="18" charset="0"/>
              </a:rPr>
              <a:t>spate irrigation</a:t>
            </a:r>
            <a:br>
              <a:rPr lang="en-US" sz="1800">
                <a:cs typeface="Times New Roman" pitchFamily="18" charset="0"/>
              </a:rPr>
            </a:br>
            <a:br>
              <a:rPr lang="en-US" sz="1800">
                <a:cs typeface="Times New Roman" pitchFamily="18" charset="0"/>
              </a:rPr>
            </a:br>
            <a:r>
              <a:rPr lang="en-US" sz="1800">
                <a:solidFill>
                  <a:schemeClr val="accent2"/>
                </a:solidFill>
                <a:cs typeface="Times New Roman" pitchFamily="18" charset="0"/>
              </a:rPr>
              <a:t>Alluvial aquifers</a:t>
            </a:r>
            <a:r>
              <a:rPr lang="en-US" sz="1800">
                <a:cs typeface="Times New Roman" pitchFamily="18" charset="0"/>
              </a:rPr>
              <a:t> have the capacity for storing 5000Km</a:t>
            </a:r>
            <a:r>
              <a:rPr lang="en-US" sz="1800" baseline="30000">
                <a:cs typeface="Times New Roman" pitchFamily="18" charset="0"/>
              </a:rPr>
              <a:t>3</a:t>
            </a:r>
            <a:r>
              <a:rPr lang="en-US" sz="1800">
                <a:cs typeface="Times New Roman" pitchFamily="18" charset="0"/>
              </a:rPr>
              <a:t> water, 11 times of annual rainfall of Iran, enough for </a:t>
            </a:r>
            <a:r>
              <a:rPr lang="en-US" sz="1800">
                <a:solidFill>
                  <a:schemeClr val="accent2"/>
                </a:solidFill>
                <a:cs typeface="Times New Roman" pitchFamily="18" charset="0"/>
              </a:rPr>
              <a:t>water supply during 40 years</a:t>
            </a:r>
            <a:r>
              <a:rPr lang="en-US" sz="1800">
                <a:cs typeface="Times New Roman" pitchFamily="18" charset="0"/>
              </a:rPr>
              <a:t> based on recent consumption  </a:t>
            </a:r>
            <a:br>
              <a:rPr lang="en-US" sz="1800">
                <a:cs typeface="Times New Roman" pitchFamily="18" charset="0"/>
              </a:rPr>
            </a:br>
            <a:br>
              <a:rPr lang="en-US" sz="1800">
                <a:cs typeface="Times New Roman" pitchFamily="18" charset="0"/>
              </a:rPr>
            </a:br>
            <a:r>
              <a:rPr lang="en-US" sz="1800">
                <a:cs typeface="Times New Roman" pitchFamily="18" charset="0"/>
              </a:rPr>
              <a:t>In most parts of southwest and south of Fars </a:t>
            </a:r>
            <a:r>
              <a:rPr lang="en-US" sz="1800">
                <a:solidFill>
                  <a:schemeClr val="accent2"/>
                </a:solidFill>
                <a:cs typeface="Times New Roman" pitchFamily="18" charset="0"/>
              </a:rPr>
              <a:t>more than 50%</a:t>
            </a:r>
            <a:r>
              <a:rPr lang="en-US" sz="1800">
                <a:cs typeface="Times New Roman" pitchFamily="18" charset="0"/>
              </a:rPr>
              <a:t> of water supplied by </a:t>
            </a:r>
            <a:r>
              <a:rPr lang="en-US" sz="1800">
                <a:solidFill>
                  <a:schemeClr val="accent2"/>
                </a:solidFill>
                <a:cs typeface="Times New Roman" pitchFamily="18" charset="0"/>
              </a:rPr>
              <a:t>Spate irrigation</a:t>
            </a:r>
            <a:br>
              <a:rPr lang="en-US" sz="1800">
                <a:cs typeface="Times New Roman" pitchFamily="18" charset="0"/>
              </a:rPr>
            </a:br>
            <a:br>
              <a:rPr lang="en-US" sz="1800">
                <a:cs typeface="Times New Roman" pitchFamily="18" charset="0"/>
              </a:rPr>
            </a:br>
            <a:r>
              <a:rPr lang="en-US" sz="1800">
                <a:cs typeface="Times New Roman" pitchFamily="18" charset="0"/>
              </a:rPr>
              <a:t>The </a:t>
            </a:r>
            <a:r>
              <a:rPr lang="en-US" sz="1800">
                <a:solidFill>
                  <a:schemeClr val="accent2"/>
                </a:solidFill>
                <a:cs typeface="Times New Roman" pitchFamily="18" charset="0"/>
              </a:rPr>
              <a:t>main part of funds</a:t>
            </a:r>
            <a:r>
              <a:rPr lang="en-US" sz="1800">
                <a:cs typeface="Times New Roman" pitchFamily="18" charset="0"/>
              </a:rPr>
              <a:t> in Jihad Organization is spending for watershed Management, </a:t>
            </a:r>
            <a:r>
              <a:rPr lang="en-US" sz="1800">
                <a:solidFill>
                  <a:schemeClr val="accent2"/>
                </a:solidFill>
                <a:cs typeface="Times New Roman" pitchFamily="18" charset="0"/>
              </a:rPr>
              <a:t>Floodwater control</a:t>
            </a:r>
            <a:r>
              <a:rPr lang="en-US" sz="1800">
                <a:cs typeface="Times New Roman" pitchFamily="18" charset="0"/>
              </a:rPr>
              <a:t> and reduction of sediment load of flood water</a:t>
            </a:r>
            <a:r>
              <a:rPr lang="en-US" sz="2400">
                <a:cs typeface="Times New Roman" pitchFamily="18" charset="0"/>
              </a:rPr>
              <a:t> </a:t>
            </a:r>
            <a:br>
              <a:rPr lang="en-US" sz="2400">
                <a:cs typeface="Times New Roman" pitchFamily="18" charset="0"/>
              </a:rPr>
            </a:br>
            <a:br>
              <a:rPr lang="en-US" sz="2400">
                <a:cs typeface="Times New Roman" pitchFamily="18" charset="0"/>
              </a:rPr>
            </a:br>
            <a:r>
              <a:rPr lang="en-US" sz="1800">
                <a:cs typeface="Times New Roman" pitchFamily="18" charset="0"/>
              </a:rPr>
              <a:t>Relying on its </a:t>
            </a:r>
            <a:r>
              <a:rPr lang="en-US" sz="1800">
                <a:solidFill>
                  <a:schemeClr val="accent2"/>
                </a:solidFill>
                <a:cs typeface="Times New Roman" pitchFamily="18" charset="0"/>
              </a:rPr>
              <a:t>20 years academic experiences</a:t>
            </a:r>
            <a:r>
              <a:rPr lang="en-US" sz="1800">
                <a:cs typeface="Times New Roman" pitchFamily="18" charset="0"/>
              </a:rPr>
              <a:t> on Artificial Recharge of Groundwater by Spate Irrigation, Iran has the ability for </a:t>
            </a:r>
            <a:r>
              <a:rPr lang="en-US" sz="1800">
                <a:solidFill>
                  <a:schemeClr val="accent2"/>
                </a:solidFill>
                <a:cs typeface="Times New Roman" pitchFamily="18" charset="0"/>
              </a:rPr>
              <a:t>training the people</a:t>
            </a:r>
            <a:r>
              <a:rPr lang="en-US" sz="1800">
                <a:cs typeface="Times New Roman" pitchFamily="18" charset="0"/>
              </a:rPr>
              <a:t> from developing countries. These services can be presented upon the request of the official international organizations.</a:t>
            </a:r>
            <a:r>
              <a:rPr lang="en-US" sz="2400">
                <a:cs typeface="Times New Roman" pitchFamily="18" charset="0"/>
              </a:rPr>
              <a:t>   </a:t>
            </a:r>
            <a:br>
              <a:rPr lang="en-US" sz="2400">
                <a:cs typeface="Times New Roman" pitchFamily="18" charset="0"/>
              </a:rPr>
            </a:br>
            <a:r>
              <a:rPr lang="en-US" sz="2400">
                <a:cs typeface="Times New Roman" pitchFamily="18" charset="0"/>
              </a:rPr>
              <a:t> </a:t>
            </a:r>
            <a:br>
              <a:rPr lang="en-US" sz="2400">
                <a:cs typeface="Times New Roman" pitchFamily="18" charset="0"/>
              </a:rPr>
            </a:br>
            <a:r>
              <a:rPr lang="en-US" sz="2400">
                <a:cs typeface="Times New Roman" pitchFamily="18" charset="0"/>
              </a:rPr>
              <a:t> </a:t>
            </a:r>
            <a:br>
              <a:rPr lang="en-US" sz="2400">
                <a:cs typeface="Times New Roman" pitchFamily="18" charset="0"/>
              </a:rPr>
            </a:br>
            <a:endParaRPr lang="en-US" sz="2400">
              <a:cs typeface="Times New Roman" pitchFamily="18" charset="0"/>
            </a:endParaRPr>
          </a:p>
        </p:txBody>
      </p:sp>
      <p:grpSp>
        <p:nvGrpSpPr>
          <p:cNvPr id="46087" name="Group 7"/>
          <p:cNvGrpSpPr>
            <a:grpSpLocks/>
          </p:cNvGrpSpPr>
          <p:nvPr/>
        </p:nvGrpSpPr>
        <p:grpSpPr bwMode="auto">
          <a:xfrm>
            <a:off x="0" y="6292850"/>
            <a:ext cx="9144000" cy="565150"/>
            <a:chOff x="0" y="3964"/>
            <a:chExt cx="5760" cy="356"/>
          </a:xfrm>
        </p:grpSpPr>
        <p:grpSp>
          <p:nvGrpSpPr>
            <p:cNvPr id="46088" name="Group 8"/>
            <p:cNvGrpSpPr>
              <a:grpSpLocks/>
            </p:cNvGrpSpPr>
            <p:nvPr/>
          </p:nvGrpSpPr>
          <p:grpSpPr bwMode="auto">
            <a:xfrm>
              <a:off x="0" y="3964"/>
              <a:ext cx="5760" cy="356"/>
              <a:chOff x="0" y="3964"/>
              <a:chExt cx="5760" cy="356"/>
            </a:xfrm>
          </p:grpSpPr>
          <p:sp>
            <p:nvSpPr>
              <p:cNvPr id="46089" name="Rectangle 9"/>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46090" name="Text Box 10"/>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46091" name="Picture 11" descr="unesco-arm"/>
              <p:cNvPicPr>
                <a:picLocks noChangeAspect="1" noChangeArrowheads="1"/>
              </p:cNvPicPr>
              <p:nvPr/>
            </p:nvPicPr>
            <p:blipFill>
              <a:blip r:embed="rId2" cstate="print"/>
              <a:srcRect t="20160" b="24921"/>
              <a:stretch>
                <a:fillRect/>
              </a:stretch>
            </p:blipFill>
            <p:spPr bwMode="auto">
              <a:xfrm>
                <a:off x="3926" y="3974"/>
                <a:ext cx="1812" cy="346"/>
              </a:xfrm>
              <a:prstGeom prst="rect">
                <a:avLst/>
              </a:prstGeom>
              <a:noFill/>
            </p:spPr>
          </p:pic>
        </p:grpSp>
        <p:sp>
          <p:nvSpPr>
            <p:cNvPr id="46092" name="Line 12"/>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Slide103"/>
          <p:cNvPicPr>
            <a:picLocks noChangeArrowheads="1"/>
          </p:cNvPicPr>
          <p:nvPr/>
        </p:nvPicPr>
        <p:blipFill>
          <a:blip r:embed="rId2" cstate="print"/>
          <a:srcRect/>
          <a:stretch>
            <a:fillRect/>
          </a:stretch>
        </p:blipFill>
        <p:spPr bwMode="auto">
          <a:xfrm>
            <a:off x="2047875" y="1133475"/>
            <a:ext cx="5475288" cy="5724525"/>
          </a:xfrm>
          <a:prstGeom prst="rect">
            <a:avLst/>
          </a:prstGeom>
          <a:noFill/>
        </p:spPr>
      </p:pic>
      <p:pic>
        <p:nvPicPr>
          <p:cNvPr id="30723"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30724" name="Rectangle 6"/>
          <p:cNvSpPr>
            <a:spLocks noChangeArrowheads="1"/>
          </p:cNvSpPr>
          <p:nvPr/>
        </p:nvSpPr>
        <p:spPr bwMode="auto">
          <a:xfrm>
            <a:off x="3794125" y="142875"/>
            <a:ext cx="1612900" cy="396875"/>
          </a:xfrm>
          <a:prstGeom prst="rect">
            <a:avLst/>
          </a:prstGeom>
          <a:noFill/>
          <a:ln w="9525">
            <a:noFill/>
            <a:miter lim="800000"/>
            <a:headEnd/>
            <a:tailEnd/>
          </a:ln>
        </p:spPr>
        <p:txBody>
          <a:bodyPr wrap="none">
            <a:spAutoFit/>
          </a:bodyPr>
          <a:lstStyle/>
          <a:p>
            <a:r>
              <a:rPr lang="en-US" sz="2000" b="1">
                <a:solidFill>
                  <a:schemeClr val="accent2"/>
                </a:solidFill>
                <a:latin typeface="Calibri" pitchFamily="34" charset="0"/>
              </a:rPr>
              <a:t>4.1:Rock dam</a:t>
            </a:r>
            <a:endParaRPr lang="fa-IR" sz="2000" b="1">
              <a:solidFill>
                <a:schemeClr val="accent2"/>
              </a:solidFill>
              <a:latin typeface="Calibri" pitchFamily="34" charset="0"/>
            </a:endParaRPr>
          </a:p>
        </p:txBody>
      </p:sp>
      <p:grpSp>
        <p:nvGrpSpPr>
          <p:cNvPr id="8" name="5-Point Star 7"/>
          <p:cNvGrpSpPr>
            <a:grpSpLocks/>
          </p:cNvGrpSpPr>
          <p:nvPr/>
        </p:nvGrpSpPr>
        <p:grpSpPr bwMode="auto">
          <a:xfrm>
            <a:off x="798513" y="5535613"/>
            <a:ext cx="542925" cy="468312"/>
            <a:chOff x="503" y="3487"/>
            <a:chExt cx="342" cy="295"/>
          </a:xfrm>
        </p:grpSpPr>
        <p:pic>
          <p:nvPicPr>
            <p:cNvPr id="30726" name="5-Point Star 7">
              <a:hlinkClick r:id="rId4" action="ppaction://hlinksldjump" highlightClick="1"/>
            </p:cNvPr>
            <p:cNvPicPr>
              <a:picLocks noChangeArrowheads="1"/>
            </p:cNvPicPr>
            <p:nvPr/>
          </p:nvPicPr>
          <p:blipFill>
            <a:blip r:embed="rId5" cstate="print"/>
            <a:srcRect/>
            <a:stretch>
              <a:fillRect/>
            </a:stretch>
          </p:blipFill>
          <p:spPr bwMode="auto">
            <a:xfrm>
              <a:off x="503" y="3487"/>
              <a:ext cx="342" cy="295"/>
            </a:xfrm>
            <a:prstGeom prst="rect">
              <a:avLst/>
            </a:prstGeom>
            <a:noFill/>
          </p:spPr>
        </p:pic>
        <p:sp>
          <p:nvSpPr>
            <p:cNvPr id="30727" name="Text Box 7"/>
            <p:cNvSpPr txBox="1">
              <a:spLocks noChangeArrowheads="1"/>
            </p:cNvSpPr>
            <p:nvPr/>
          </p:nvSpPr>
          <p:spPr bwMode="auto">
            <a:xfrm>
              <a:off x="623" y="3596"/>
              <a:ext cx="104" cy="86"/>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grpSp>
        <p:nvGrpSpPr>
          <p:cNvPr id="30728" name="Group 8"/>
          <p:cNvGrpSpPr>
            <a:grpSpLocks/>
          </p:cNvGrpSpPr>
          <p:nvPr/>
        </p:nvGrpSpPr>
        <p:grpSpPr bwMode="auto">
          <a:xfrm>
            <a:off x="0" y="6292850"/>
            <a:ext cx="9144000" cy="565150"/>
            <a:chOff x="0" y="3964"/>
            <a:chExt cx="5760" cy="356"/>
          </a:xfrm>
        </p:grpSpPr>
        <p:grpSp>
          <p:nvGrpSpPr>
            <p:cNvPr id="30729" name="Group 9"/>
            <p:cNvGrpSpPr>
              <a:grpSpLocks/>
            </p:cNvGrpSpPr>
            <p:nvPr/>
          </p:nvGrpSpPr>
          <p:grpSpPr bwMode="auto">
            <a:xfrm>
              <a:off x="0" y="3964"/>
              <a:ext cx="5760" cy="356"/>
              <a:chOff x="0" y="3964"/>
              <a:chExt cx="5760" cy="356"/>
            </a:xfrm>
          </p:grpSpPr>
          <p:sp>
            <p:nvSpPr>
              <p:cNvPr id="30730" name="Rectangle 10"/>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0731" name="Text Box 11"/>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0732" name="Picture 12"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30733" name="Line 13"/>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Slide20"/>
          <p:cNvPicPr>
            <a:picLocks noChangeArrowheads="1"/>
          </p:cNvPicPr>
          <p:nvPr/>
        </p:nvPicPr>
        <p:blipFill>
          <a:blip r:embed="rId2" cstate="print"/>
          <a:srcRect/>
          <a:stretch>
            <a:fillRect/>
          </a:stretch>
        </p:blipFill>
        <p:spPr bwMode="auto">
          <a:xfrm>
            <a:off x="334963" y="2206625"/>
            <a:ext cx="4181475" cy="4651375"/>
          </a:xfrm>
          <a:prstGeom prst="rect">
            <a:avLst/>
          </a:prstGeom>
          <a:noFill/>
        </p:spPr>
      </p:pic>
      <p:pic>
        <p:nvPicPr>
          <p:cNvPr id="3" name="Picture 4" descr="Slide21"/>
          <p:cNvPicPr>
            <a:picLocks noChangeArrowheads="1"/>
          </p:cNvPicPr>
          <p:nvPr/>
        </p:nvPicPr>
        <p:blipFill>
          <a:blip r:embed="rId3" cstate="print"/>
          <a:srcRect/>
          <a:stretch>
            <a:fillRect/>
          </a:stretch>
        </p:blipFill>
        <p:spPr bwMode="auto">
          <a:xfrm>
            <a:off x="4548188" y="920750"/>
            <a:ext cx="4260850" cy="5937250"/>
          </a:xfrm>
          <a:prstGeom prst="rect">
            <a:avLst/>
          </a:prstGeom>
          <a:noFill/>
        </p:spPr>
      </p:pic>
      <p:pic>
        <p:nvPicPr>
          <p:cNvPr id="31748" name="Picture 24" descr="4t9f2g2"/>
          <p:cNvPicPr>
            <a:picLocks noChangeAspect="1" noChangeArrowheads="1" noCrop="1"/>
          </p:cNvPicPr>
          <p:nvPr/>
        </p:nvPicPr>
        <p:blipFill>
          <a:blip r:embed="rId4" cstate="print"/>
          <a:srcRect/>
          <a:stretch>
            <a:fillRect/>
          </a:stretch>
        </p:blipFill>
        <p:spPr bwMode="auto">
          <a:xfrm flipV="1">
            <a:off x="0" y="642938"/>
            <a:ext cx="9144000" cy="169862"/>
          </a:xfrm>
          <a:prstGeom prst="rect">
            <a:avLst/>
          </a:prstGeom>
          <a:noFill/>
          <a:ln w="9525">
            <a:noFill/>
            <a:miter lim="800000"/>
            <a:headEnd/>
            <a:tailEnd/>
          </a:ln>
        </p:spPr>
      </p:pic>
      <p:sp>
        <p:nvSpPr>
          <p:cNvPr id="31749" name="Rectangle 4"/>
          <p:cNvSpPr>
            <a:spLocks noChangeArrowheads="1"/>
          </p:cNvSpPr>
          <p:nvPr/>
        </p:nvSpPr>
        <p:spPr bwMode="auto">
          <a:xfrm>
            <a:off x="1430338" y="1643063"/>
            <a:ext cx="2403475" cy="396875"/>
          </a:xfrm>
          <a:prstGeom prst="rect">
            <a:avLst/>
          </a:prstGeom>
          <a:noFill/>
          <a:ln w="9525">
            <a:noFill/>
            <a:miter lim="800000"/>
            <a:headEnd/>
            <a:tailEnd/>
          </a:ln>
        </p:spPr>
        <p:txBody>
          <a:bodyPr wrap="none">
            <a:spAutoFit/>
          </a:bodyPr>
          <a:lstStyle/>
          <a:p>
            <a:r>
              <a:rPr lang="en-US" sz="2000" b="1">
                <a:solidFill>
                  <a:schemeClr val="accent2"/>
                </a:solidFill>
                <a:latin typeface="Calibri" pitchFamily="34" charset="0"/>
              </a:rPr>
              <a:t>4.2:Brush gully check</a:t>
            </a:r>
            <a:endParaRPr lang="fa-IR" sz="2000" b="1">
              <a:solidFill>
                <a:schemeClr val="accent2"/>
              </a:solidFill>
              <a:latin typeface="Calibri" pitchFamily="34" charset="0"/>
            </a:endParaRPr>
          </a:p>
        </p:txBody>
      </p:sp>
      <p:sp>
        <p:nvSpPr>
          <p:cNvPr id="31750" name="Rectangle 5"/>
          <p:cNvSpPr>
            <a:spLocks noChangeArrowheads="1"/>
          </p:cNvSpPr>
          <p:nvPr/>
        </p:nvSpPr>
        <p:spPr bwMode="auto">
          <a:xfrm>
            <a:off x="5540375" y="4500563"/>
            <a:ext cx="2805113" cy="396875"/>
          </a:xfrm>
          <a:prstGeom prst="rect">
            <a:avLst/>
          </a:prstGeom>
          <a:noFill/>
          <a:ln w="9525">
            <a:noFill/>
            <a:miter lim="800000"/>
            <a:headEnd/>
            <a:tailEnd/>
          </a:ln>
        </p:spPr>
        <p:txBody>
          <a:bodyPr wrap="none">
            <a:spAutoFit/>
          </a:bodyPr>
          <a:lstStyle/>
          <a:p>
            <a:r>
              <a:rPr lang="en-US" sz="2000" b="1">
                <a:solidFill>
                  <a:schemeClr val="accent2"/>
                </a:solidFill>
                <a:latin typeface="Calibri" pitchFamily="34" charset="0"/>
              </a:rPr>
              <a:t>4.3:Cribbing/timber dam</a:t>
            </a:r>
            <a:endParaRPr lang="fa-IR" sz="2000" b="1">
              <a:solidFill>
                <a:schemeClr val="accent2"/>
              </a:solidFill>
              <a:latin typeface="Calibri" pitchFamily="34" charset="0"/>
            </a:endParaRPr>
          </a:p>
        </p:txBody>
      </p:sp>
      <p:grpSp>
        <p:nvGrpSpPr>
          <p:cNvPr id="7" name="5-Point Star 6"/>
          <p:cNvGrpSpPr>
            <a:grpSpLocks/>
          </p:cNvGrpSpPr>
          <p:nvPr/>
        </p:nvGrpSpPr>
        <p:grpSpPr bwMode="auto">
          <a:xfrm>
            <a:off x="512763" y="6108700"/>
            <a:ext cx="541337" cy="463550"/>
            <a:chOff x="323" y="3848"/>
            <a:chExt cx="341" cy="292"/>
          </a:xfrm>
        </p:grpSpPr>
        <p:pic>
          <p:nvPicPr>
            <p:cNvPr id="31752" name="5-Point Star 6">
              <a:hlinkClick r:id="rId5" action="ppaction://hlinksldjump" highlightClick="1"/>
            </p:cNvPr>
            <p:cNvPicPr>
              <a:picLocks noChangeArrowheads="1"/>
            </p:cNvPicPr>
            <p:nvPr/>
          </p:nvPicPr>
          <p:blipFill>
            <a:blip r:embed="rId6" cstate="print"/>
            <a:srcRect/>
            <a:stretch>
              <a:fillRect/>
            </a:stretch>
          </p:blipFill>
          <p:spPr bwMode="auto">
            <a:xfrm>
              <a:off x="323" y="3848"/>
              <a:ext cx="341" cy="292"/>
            </a:xfrm>
            <a:prstGeom prst="rect">
              <a:avLst/>
            </a:prstGeom>
            <a:noFill/>
          </p:spPr>
        </p:pic>
        <p:sp>
          <p:nvSpPr>
            <p:cNvPr id="31753" name="Text Box 9"/>
            <p:cNvSpPr txBox="1">
              <a:spLocks noChangeArrowheads="1"/>
            </p:cNvSpPr>
            <p:nvPr/>
          </p:nvSpPr>
          <p:spPr bwMode="auto">
            <a:xfrm>
              <a:off x="443" y="3956"/>
              <a:ext cx="104" cy="86"/>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grpSp>
        <p:nvGrpSpPr>
          <p:cNvPr id="31754" name="Group 10"/>
          <p:cNvGrpSpPr>
            <a:grpSpLocks/>
          </p:cNvGrpSpPr>
          <p:nvPr/>
        </p:nvGrpSpPr>
        <p:grpSpPr bwMode="auto">
          <a:xfrm>
            <a:off x="0" y="6292850"/>
            <a:ext cx="9144000" cy="565150"/>
            <a:chOff x="0" y="3964"/>
            <a:chExt cx="5760" cy="356"/>
          </a:xfrm>
        </p:grpSpPr>
        <p:grpSp>
          <p:nvGrpSpPr>
            <p:cNvPr id="31755" name="Group 11"/>
            <p:cNvGrpSpPr>
              <a:grpSpLocks/>
            </p:cNvGrpSpPr>
            <p:nvPr/>
          </p:nvGrpSpPr>
          <p:grpSpPr bwMode="auto">
            <a:xfrm>
              <a:off x="0" y="3964"/>
              <a:ext cx="5760" cy="356"/>
              <a:chOff x="0" y="3964"/>
              <a:chExt cx="5760" cy="356"/>
            </a:xfrm>
          </p:grpSpPr>
          <p:sp>
            <p:nvSpPr>
              <p:cNvPr id="31756" name="Rectangle 12"/>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1757" name="Text Box 13"/>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1758" name="Picture 14" descr="unesco-arm"/>
              <p:cNvPicPr>
                <a:picLocks noChangeAspect="1" noChangeArrowheads="1"/>
              </p:cNvPicPr>
              <p:nvPr/>
            </p:nvPicPr>
            <p:blipFill>
              <a:blip r:embed="rId7" cstate="print"/>
              <a:srcRect t="20160" b="24921"/>
              <a:stretch>
                <a:fillRect/>
              </a:stretch>
            </p:blipFill>
            <p:spPr bwMode="auto">
              <a:xfrm>
                <a:off x="3926" y="3974"/>
                <a:ext cx="1812" cy="346"/>
              </a:xfrm>
              <a:prstGeom prst="rect">
                <a:avLst/>
              </a:prstGeom>
              <a:noFill/>
            </p:spPr>
          </p:pic>
        </p:grpSp>
        <p:sp>
          <p:nvSpPr>
            <p:cNvPr id="31759" name="Line 15"/>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4" name="Rectangle 10"/>
          <p:cNvSpPr>
            <a:spLocks noChangeArrowheads="1"/>
          </p:cNvSpPr>
          <p:nvPr/>
        </p:nvSpPr>
        <p:spPr bwMode="auto">
          <a:xfrm>
            <a:off x="1187450" y="1557338"/>
            <a:ext cx="7272338" cy="2376487"/>
          </a:xfrm>
          <a:prstGeom prst="rect">
            <a:avLst/>
          </a:prstGeom>
          <a:solidFill>
            <a:srgbClr val="C0C0C0"/>
          </a:solidFill>
          <a:ln w="9525">
            <a:noFill/>
            <a:miter lim="800000"/>
            <a:headEnd/>
            <a:tailEnd/>
          </a:ln>
          <a:effectLst/>
        </p:spPr>
        <p:txBody>
          <a:bodyPr wrap="none" anchor="ctr"/>
          <a:lstStyle/>
          <a:p>
            <a:endParaRPr lang="nl-NL"/>
          </a:p>
        </p:txBody>
      </p:sp>
      <p:sp>
        <p:nvSpPr>
          <p:cNvPr id="41987" name="Text Box 3"/>
          <p:cNvSpPr txBox="1">
            <a:spLocks noChangeArrowheads="1"/>
          </p:cNvSpPr>
          <p:nvPr/>
        </p:nvSpPr>
        <p:spPr bwMode="auto">
          <a:xfrm>
            <a:off x="2124075" y="1628775"/>
            <a:ext cx="4824413" cy="2014538"/>
          </a:xfrm>
          <a:prstGeom prst="rect">
            <a:avLst/>
          </a:prstGeom>
          <a:noFill/>
          <a:ln w="9525">
            <a:noFill/>
            <a:miter lim="800000"/>
            <a:headEnd/>
            <a:tailEnd/>
          </a:ln>
          <a:effectLst/>
        </p:spPr>
        <p:txBody>
          <a:bodyPr>
            <a:spAutoFit/>
          </a:bodyPr>
          <a:lstStyle/>
          <a:p>
            <a:pPr algn="ctr" rtl="0">
              <a:spcBef>
                <a:spcPct val="50000"/>
              </a:spcBef>
            </a:pPr>
            <a:r>
              <a:rPr lang="en-US" sz="3600">
                <a:solidFill>
                  <a:schemeClr val="accent2"/>
                </a:solidFill>
              </a:rPr>
              <a:t>MSc Courses:</a:t>
            </a:r>
          </a:p>
          <a:p>
            <a:pPr algn="ctr" rtl="0">
              <a:spcBef>
                <a:spcPct val="50000"/>
              </a:spcBef>
            </a:pPr>
            <a:r>
              <a:rPr lang="en-US" sz="3600">
                <a:solidFill>
                  <a:schemeClr val="accent2"/>
                </a:solidFill>
              </a:rPr>
              <a:t>Artificial Recharge of Groundwater</a:t>
            </a:r>
          </a:p>
        </p:txBody>
      </p:sp>
      <p:grpSp>
        <p:nvGrpSpPr>
          <p:cNvPr id="41988" name="Group 4"/>
          <p:cNvGrpSpPr>
            <a:grpSpLocks/>
          </p:cNvGrpSpPr>
          <p:nvPr/>
        </p:nvGrpSpPr>
        <p:grpSpPr bwMode="auto">
          <a:xfrm>
            <a:off x="0" y="6292850"/>
            <a:ext cx="9144000" cy="565150"/>
            <a:chOff x="0" y="3964"/>
            <a:chExt cx="5760" cy="356"/>
          </a:xfrm>
        </p:grpSpPr>
        <p:grpSp>
          <p:nvGrpSpPr>
            <p:cNvPr id="41989" name="Group 5"/>
            <p:cNvGrpSpPr>
              <a:grpSpLocks/>
            </p:cNvGrpSpPr>
            <p:nvPr/>
          </p:nvGrpSpPr>
          <p:grpSpPr bwMode="auto">
            <a:xfrm>
              <a:off x="0" y="3964"/>
              <a:ext cx="5760" cy="356"/>
              <a:chOff x="0" y="3964"/>
              <a:chExt cx="5760" cy="356"/>
            </a:xfrm>
          </p:grpSpPr>
          <p:sp>
            <p:nvSpPr>
              <p:cNvPr id="41990" name="Rectangle 6"/>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41991" name="Text Box 7"/>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41992" name="Picture 8" descr="unesco-arm"/>
              <p:cNvPicPr>
                <a:picLocks noChangeAspect="1" noChangeArrowheads="1"/>
              </p:cNvPicPr>
              <p:nvPr/>
            </p:nvPicPr>
            <p:blipFill>
              <a:blip r:embed="rId2" cstate="print"/>
              <a:srcRect t="20160" b="24921"/>
              <a:stretch>
                <a:fillRect/>
              </a:stretch>
            </p:blipFill>
            <p:spPr bwMode="auto">
              <a:xfrm>
                <a:off x="3926" y="3974"/>
                <a:ext cx="1812" cy="346"/>
              </a:xfrm>
              <a:prstGeom prst="rect">
                <a:avLst/>
              </a:prstGeom>
              <a:noFill/>
            </p:spPr>
          </p:pic>
        </p:grpSp>
        <p:sp>
          <p:nvSpPr>
            <p:cNvPr id="41993" name="Line 9"/>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ctrTitle" idx="4294967295"/>
          </p:nvPr>
        </p:nvSpPr>
        <p:spPr>
          <a:xfrm>
            <a:off x="685800" y="2130425"/>
            <a:ext cx="7772400" cy="1470025"/>
          </a:xfrm>
        </p:spPr>
        <p:txBody>
          <a:bodyPr/>
          <a:lstStyle/>
          <a:p>
            <a:pPr eaLnBrk="1" hangingPunct="1"/>
            <a:endParaRPr lang="ar-SA"/>
          </a:p>
        </p:txBody>
      </p:sp>
      <p:sp>
        <p:nvSpPr>
          <p:cNvPr id="3" name="Subtitle 2"/>
          <p:cNvSpPr>
            <a:spLocks noGrp="1"/>
          </p:cNvSpPr>
          <p:nvPr>
            <p:ph type="subTitle" idx="4294967295"/>
          </p:nvPr>
        </p:nvSpPr>
        <p:spPr>
          <a:xfrm>
            <a:off x="1371600" y="3886200"/>
            <a:ext cx="6400800" cy="1752600"/>
          </a:xfrm>
        </p:spPr>
        <p:txBody>
          <a:bodyPr rtlCol="1">
            <a:normAutofit/>
          </a:bodyPr>
          <a:lstStyle/>
          <a:p>
            <a:pPr marL="0" indent="0" algn="ctr" eaLnBrk="1" fontAlgn="auto" hangingPunct="1">
              <a:spcAft>
                <a:spcPts val="0"/>
              </a:spcAft>
              <a:buFont typeface="Arial" pitchFamily="34" charset="0"/>
              <a:buNone/>
              <a:defRPr/>
            </a:pPr>
            <a:endParaRPr lang="fa-IR">
              <a:solidFill>
                <a:schemeClr val="tx1">
                  <a:tint val="75000"/>
                </a:schemeClr>
              </a:solidFill>
            </a:endParaRPr>
          </a:p>
        </p:txBody>
      </p:sp>
      <p:pic>
        <p:nvPicPr>
          <p:cNvPr id="40964" name="Picture 3" descr="Untitled.jpg"/>
          <p:cNvPicPr>
            <a:picLocks noChangeAspect="1"/>
          </p:cNvPicPr>
          <p:nvPr/>
        </p:nvPicPr>
        <p:blipFill>
          <a:blip r:embed="rId2" cstate="print"/>
          <a:srcRect/>
          <a:stretch>
            <a:fillRect/>
          </a:stretch>
        </p:blipFill>
        <p:spPr bwMode="auto">
          <a:xfrm>
            <a:off x="0" y="692150"/>
            <a:ext cx="9144000" cy="5514975"/>
          </a:xfrm>
          <a:prstGeom prst="rect">
            <a:avLst/>
          </a:prstGeom>
          <a:noFill/>
          <a:ln w="9525">
            <a:noFill/>
            <a:miter lim="800000"/>
            <a:headEnd/>
            <a:tailEnd/>
          </a:ln>
        </p:spPr>
      </p:pic>
      <p:cxnSp>
        <p:nvCxnSpPr>
          <p:cNvPr id="5" name="Straight Arrow Connector 4"/>
          <p:cNvCxnSpPr/>
          <p:nvPr/>
        </p:nvCxnSpPr>
        <p:spPr>
          <a:xfrm>
            <a:off x="2286000" y="1428750"/>
            <a:ext cx="3938588" cy="80963"/>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6" name="Straight Arrow Connector 5"/>
          <p:cNvCxnSpPr/>
          <p:nvPr/>
        </p:nvCxnSpPr>
        <p:spPr>
          <a:xfrm>
            <a:off x="6143625" y="1357313"/>
            <a:ext cx="500063" cy="1587"/>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8" name="Straight Connector 7"/>
          <p:cNvCxnSpPr/>
          <p:nvPr/>
        </p:nvCxnSpPr>
        <p:spPr>
          <a:xfrm>
            <a:off x="5214938" y="6357938"/>
            <a:ext cx="857250" cy="1587"/>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000125" y="6357938"/>
            <a:ext cx="857250" cy="1587"/>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a:off x="1071563" y="5072063"/>
            <a:ext cx="785812" cy="1587"/>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rot="5400000">
            <a:off x="1320800" y="5537200"/>
            <a:ext cx="1785938" cy="1588"/>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rot="16200000" flipH="1">
            <a:off x="1893094" y="4250532"/>
            <a:ext cx="642937" cy="0"/>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1857375" y="1214438"/>
            <a:ext cx="500063" cy="1587"/>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p:nvPr/>
        </p:nvCxnSpPr>
        <p:spPr>
          <a:xfrm rot="5400000">
            <a:off x="4822032" y="2464594"/>
            <a:ext cx="500062" cy="0"/>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a:off x="6929438" y="1643063"/>
            <a:ext cx="857250" cy="1587"/>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4"/>
          <p:cNvCxnSpPr/>
          <p:nvPr/>
        </p:nvCxnSpPr>
        <p:spPr>
          <a:xfrm rot="10800000">
            <a:off x="1714500" y="3429000"/>
            <a:ext cx="3643313" cy="71438"/>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40976" name="Text Box 16"/>
          <p:cNvSpPr txBox="1">
            <a:spLocks noChangeArrowheads="1"/>
          </p:cNvSpPr>
          <p:nvPr/>
        </p:nvSpPr>
        <p:spPr bwMode="auto">
          <a:xfrm>
            <a:off x="1187450" y="404813"/>
            <a:ext cx="6408738" cy="366712"/>
          </a:xfrm>
          <a:prstGeom prst="rect">
            <a:avLst/>
          </a:prstGeom>
          <a:noFill/>
          <a:ln w="9525">
            <a:noFill/>
            <a:miter lim="800000"/>
            <a:headEnd/>
            <a:tailEnd/>
          </a:ln>
          <a:effectLst/>
        </p:spPr>
        <p:txBody>
          <a:bodyPr>
            <a:spAutoFit/>
          </a:bodyPr>
          <a:lstStyle/>
          <a:p>
            <a:pPr>
              <a:spcBef>
                <a:spcPct val="50000"/>
              </a:spcBef>
            </a:pPr>
            <a:r>
              <a:rPr lang="en-US" b="1">
                <a:solidFill>
                  <a:srgbClr val="FF9900"/>
                </a:solidFill>
              </a:rPr>
              <a:t>How to design an artificial recharge network system</a:t>
            </a:r>
          </a:p>
        </p:txBody>
      </p:sp>
      <p:sp>
        <p:nvSpPr>
          <p:cNvPr id="40977" name="Text Box 17"/>
          <p:cNvSpPr txBox="1">
            <a:spLocks noChangeArrowheads="1"/>
          </p:cNvSpPr>
          <p:nvPr/>
        </p:nvSpPr>
        <p:spPr bwMode="auto">
          <a:xfrm>
            <a:off x="3132138" y="1125538"/>
            <a:ext cx="2808287" cy="366712"/>
          </a:xfrm>
          <a:prstGeom prst="rect">
            <a:avLst/>
          </a:prstGeom>
          <a:noFill/>
          <a:ln w="9525">
            <a:noFill/>
            <a:miter lim="800000"/>
            <a:headEnd/>
            <a:tailEnd/>
          </a:ln>
          <a:effectLst/>
        </p:spPr>
        <p:txBody>
          <a:bodyPr>
            <a:spAutoFit/>
          </a:bodyPr>
          <a:lstStyle/>
          <a:p>
            <a:pPr algn="l" rtl="0">
              <a:spcBef>
                <a:spcPct val="50000"/>
              </a:spcBef>
            </a:pPr>
            <a:r>
              <a:rPr lang="en-US"/>
              <a:t>Width of spreading strips</a:t>
            </a:r>
          </a:p>
        </p:txBody>
      </p:sp>
      <p:sp>
        <p:nvSpPr>
          <p:cNvPr id="40978" name="Text Box 18"/>
          <p:cNvSpPr txBox="1">
            <a:spLocks noChangeArrowheads="1"/>
          </p:cNvSpPr>
          <p:nvPr/>
        </p:nvSpPr>
        <p:spPr bwMode="auto">
          <a:xfrm>
            <a:off x="2268538" y="4076700"/>
            <a:ext cx="1871662" cy="366713"/>
          </a:xfrm>
          <a:prstGeom prst="rect">
            <a:avLst/>
          </a:prstGeom>
          <a:noFill/>
          <a:ln w="9525">
            <a:noFill/>
            <a:miter lim="800000"/>
            <a:headEnd/>
            <a:tailEnd/>
          </a:ln>
          <a:effectLst/>
        </p:spPr>
        <p:txBody>
          <a:bodyPr>
            <a:spAutoFit/>
          </a:bodyPr>
          <a:lstStyle/>
          <a:p>
            <a:pPr>
              <a:spcBef>
                <a:spcPct val="50000"/>
              </a:spcBef>
            </a:pPr>
            <a:r>
              <a:rPr lang="en-US"/>
              <a:t>Opening width </a:t>
            </a:r>
          </a:p>
        </p:txBody>
      </p:sp>
      <p:sp>
        <p:nvSpPr>
          <p:cNvPr id="40979" name="Text Box 19"/>
          <p:cNvSpPr txBox="1">
            <a:spLocks noChangeArrowheads="1"/>
          </p:cNvSpPr>
          <p:nvPr/>
        </p:nvSpPr>
        <p:spPr bwMode="auto">
          <a:xfrm>
            <a:off x="2471738" y="4937125"/>
            <a:ext cx="1800225" cy="915988"/>
          </a:xfrm>
          <a:prstGeom prst="rect">
            <a:avLst/>
          </a:prstGeom>
          <a:noFill/>
          <a:ln w="9525">
            <a:noFill/>
            <a:miter lim="800000"/>
            <a:headEnd/>
            <a:tailEnd/>
          </a:ln>
          <a:effectLst/>
        </p:spPr>
        <p:txBody>
          <a:bodyPr>
            <a:spAutoFit/>
          </a:bodyPr>
          <a:lstStyle/>
          <a:p>
            <a:pPr algn="l">
              <a:spcBef>
                <a:spcPct val="50000"/>
              </a:spcBef>
            </a:pPr>
            <a:r>
              <a:rPr lang="en-US"/>
              <a:t>Distance between openings</a:t>
            </a:r>
          </a:p>
        </p:txBody>
      </p:sp>
      <p:sp>
        <p:nvSpPr>
          <p:cNvPr id="40980" name="Text Box 20"/>
          <p:cNvSpPr txBox="1">
            <a:spLocks noChangeArrowheads="1"/>
          </p:cNvSpPr>
          <p:nvPr/>
        </p:nvSpPr>
        <p:spPr bwMode="auto">
          <a:xfrm>
            <a:off x="3660775" y="2111375"/>
            <a:ext cx="1296988" cy="641350"/>
          </a:xfrm>
          <a:prstGeom prst="rect">
            <a:avLst/>
          </a:prstGeom>
          <a:noFill/>
          <a:ln w="9525">
            <a:noFill/>
            <a:miter lim="800000"/>
            <a:headEnd/>
            <a:tailEnd/>
          </a:ln>
          <a:effectLst/>
        </p:spPr>
        <p:txBody>
          <a:bodyPr>
            <a:spAutoFit/>
          </a:bodyPr>
          <a:lstStyle/>
          <a:p>
            <a:pPr>
              <a:spcBef>
                <a:spcPct val="50000"/>
              </a:spcBef>
            </a:pPr>
            <a:r>
              <a:rPr lang="en-US"/>
              <a:t>Banquette elevation</a:t>
            </a:r>
          </a:p>
        </p:txBody>
      </p:sp>
      <p:sp>
        <p:nvSpPr>
          <p:cNvPr id="40981" name="Text Box 21"/>
          <p:cNvSpPr txBox="1">
            <a:spLocks noChangeArrowheads="1"/>
          </p:cNvSpPr>
          <p:nvPr/>
        </p:nvSpPr>
        <p:spPr bwMode="auto">
          <a:xfrm>
            <a:off x="6638925" y="938213"/>
            <a:ext cx="1225550" cy="641350"/>
          </a:xfrm>
          <a:prstGeom prst="rect">
            <a:avLst/>
          </a:prstGeom>
          <a:noFill/>
          <a:ln w="9525">
            <a:noFill/>
            <a:miter lim="800000"/>
            <a:headEnd/>
            <a:tailEnd/>
          </a:ln>
          <a:effectLst/>
        </p:spPr>
        <p:txBody>
          <a:bodyPr>
            <a:spAutoFit/>
          </a:bodyPr>
          <a:lstStyle/>
          <a:p>
            <a:pPr>
              <a:spcBef>
                <a:spcPct val="50000"/>
              </a:spcBef>
            </a:pPr>
            <a:r>
              <a:rPr lang="en-US"/>
              <a:t>Channel width</a:t>
            </a:r>
          </a:p>
        </p:txBody>
      </p:sp>
      <p:sp>
        <p:nvSpPr>
          <p:cNvPr id="40982" name="Text Box 22"/>
          <p:cNvSpPr txBox="1">
            <a:spLocks noChangeArrowheads="1"/>
          </p:cNvSpPr>
          <p:nvPr/>
        </p:nvSpPr>
        <p:spPr bwMode="auto">
          <a:xfrm>
            <a:off x="7667625" y="2133600"/>
            <a:ext cx="1225550" cy="641350"/>
          </a:xfrm>
          <a:prstGeom prst="rect">
            <a:avLst/>
          </a:prstGeom>
          <a:noFill/>
          <a:ln w="9525">
            <a:noFill/>
            <a:miter lim="800000"/>
            <a:headEnd/>
            <a:tailEnd/>
          </a:ln>
          <a:effectLst/>
        </p:spPr>
        <p:txBody>
          <a:bodyPr>
            <a:spAutoFit/>
          </a:bodyPr>
          <a:lstStyle/>
          <a:p>
            <a:pPr>
              <a:spcBef>
                <a:spcPct val="50000"/>
              </a:spcBef>
            </a:pPr>
            <a:r>
              <a:rPr lang="en-US"/>
              <a:t>Channel slopes</a:t>
            </a:r>
          </a:p>
        </p:txBody>
      </p:sp>
      <p:sp>
        <p:nvSpPr>
          <p:cNvPr id="40983" name="Line 23"/>
          <p:cNvSpPr>
            <a:spLocks noChangeShapeType="1"/>
          </p:cNvSpPr>
          <p:nvPr/>
        </p:nvSpPr>
        <p:spPr bwMode="auto">
          <a:xfrm>
            <a:off x="2700338" y="3141663"/>
            <a:ext cx="0" cy="3240087"/>
          </a:xfrm>
          <a:prstGeom prst="line">
            <a:avLst/>
          </a:prstGeom>
          <a:noFill/>
          <a:ln w="9525">
            <a:solidFill>
              <a:srgbClr val="C0C0C0"/>
            </a:solidFill>
            <a:round/>
            <a:headEnd/>
            <a:tailEnd/>
          </a:ln>
          <a:effectLst/>
        </p:spPr>
        <p:txBody>
          <a:bodyPr/>
          <a:lstStyle/>
          <a:p>
            <a:endParaRPr lang="nl-NL"/>
          </a:p>
        </p:txBody>
      </p:sp>
      <p:sp>
        <p:nvSpPr>
          <p:cNvPr id="40984" name="Line 24"/>
          <p:cNvSpPr>
            <a:spLocks noChangeShapeType="1"/>
          </p:cNvSpPr>
          <p:nvPr/>
        </p:nvSpPr>
        <p:spPr bwMode="auto">
          <a:xfrm>
            <a:off x="7092950" y="3213100"/>
            <a:ext cx="0" cy="3240088"/>
          </a:xfrm>
          <a:prstGeom prst="line">
            <a:avLst/>
          </a:prstGeom>
          <a:noFill/>
          <a:ln w="9525">
            <a:solidFill>
              <a:srgbClr val="C0C0C0"/>
            </a:solidFill>
            <a:round/>
            <a:headEnd/>
            <a:tailEnd/>
          </a:ln>
          <a:effectLst/>
        </p:spPr>
        <p:txBody>
          <a:bodyPr/>
          <a:lstStyle/>
          <a:p>
            <a:endParaRPr lang="nl-NL"/>
          </a:p>
        </p:txBody>
      </p:sp>
      <p:sp>
        <p:nvSpPr>
          <p:cNvPr id="40985" name="Text Box 25"/>
          <p:cNvSpPr txBox="1">
            <a:spLocks noChangeArrowheads="1"/>
          </p:cNvSpPr>
          <p:nvPr/>
        </p:nvSpPr>
        <p:spPr bwMode="auto">
          <a:xfrm>
            <a:off x="7164388" y="3933825"/>
            <a:ext cx="1225550" cy="915988"/>
          </a:xfrm>
          <a:prstGeom prst="rect">
            <a:avLst/>
          </a:prstGeom>
          <a:noFill/>
          <a:ln w="9525">
            <a:noFill/>
            <a:miter lim="800000"/>
            <a:headEnd/>
            <a:tailEnd/>
          </a:ln>
          <a:effectLst/>
        </p:spPr>
        <p:txBody>
          <a:bodyPr>
            <a:spAutoFit/>
          </a:bodyPr>
          <a:lstStyle/>
          <a:p>
            <a:pPr algn="l">
              <a:spcBef>
                <a:spcPct val="50000"/>
              </a:spcBef>
            </a:pPr>
            <a:r>
              <a:rPr lang="en-US"/>
              <a:t>Channels’ edge  slopes</a:t>
            </a:r>
          </a:p>
        </p:txBody>
      </p:sp>
      <p:grpSp>
        <p:nvGrpSpPr>
          <p:cNvPr id="40986" name="Group 26"/>
          <p:cNvGrpSpPr>
            <a:grpSpLocks/>
          </p:cNvGrpSpPr>
          <p:nvPr/>
        </p:nvGrpSpPr>
        <p:grpSpPr bwMode="auto">
          <a:xfrm>
            <a:off x="0" y="6292850"/>
            <a:ext cx="9144000" cy="565150"/>
            <a:chOff x="0" y="3964"/>
            <a:chExt cx="5760" cy="356"/>
          </a:xfrm>
        </p:grpSpPr>
        <p:grpSp>
          <p:nvGrpSpPr>
            <p:cNvPr id="40987" name="Group 27"/>
            <p:cNvGrpSpPr>
              <a:grpSpLocks/>
            </p:cNvGrpSpPr>
            <p:nvPr/>
          </p:nvGrpSpPr>
          <p:grpSpPr bwMode="auto">
            <a:xfrm>
              <a:off x="0" y="3964"/>
              <a:ext cx="5760" cy="356"/>
              <a:chOff x="0" y="3964"/>
              <a:chExt cx="5760" cy="356"/>
            </a:xfrm>
          </p:grpSpPr>
          <p:sp>
            <p:nvSpPr>
              <p:cNvPr id="40988" name="Rectangle 28"/>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40989" name="Text Box 29"/>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40990" name="Picture 30" descr="unesco-arm"/>
              <p:cNvPicPr>
                <a:picLocks noChangeAspect="1" noChangeArrowheads="1"/>
              </p:cNvPicPr>
              <p:nvPr/>
            </p:nvPicPr>
            <p:blipFill>
              <a:blip r:embed="rId3" cstate="print"/>
              <a:srcRect t="20160" b="24921"/>
              <a:stretch>
                <a:fillRect/>
              </a:stretch>
            </p:blipFill>
            <p:spPr bwMode="auto">
              <a:xfrm>
                <a:off x="3926" y="3974"/>
                <a:ext cx="1812" cy="346"/>
              </a:xfrm>
              <a:prstGeom prst="rect">
                <a:avLst/>
              </a:prstGeom>
              <a:noFill/>
            </p:spPr>
          </p:pic>
        </p:grpSp>
        <p:sp>
          <p:nvSpPr>
            <p:cNvPr id="40991" name="Line 31"/>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shakiba.bmp"/>
          <p:cNvPicPr>
            <a:picLocks noChangeAspect="1"/>
          </p:cNvPicPr>
          <p:nvPr/>
        </p:nvPicPr>
        <p:blipFill>
          <a:blip r:embed="rId2" cstate="print"/>
          <a:srcRect/>
          <a:stretch>
            <a:fillRect/>
          </a:stretch>
        </p:blipFill>
        <p:spPr bwMode="auto">
          <a:xfrm>
            <a:off x="1500188" y="-238125"/>
            <a:ext cx="7143750" cy="7629525"/>
          </a:xfrm>
          <a:prstGeom prst="rect">
            <a:avLst/>
          </a:prstGeom>
          <a:noFill/>
          <a:ln w="9525">
            <a:noFill/>
            <a:miter lim="800000"/>
            <a:headEnd/>
            <a:tailEnd/>
          </a:ln>
        </p:spPr>
      </p:pic>
      <p:pic>
        <p:nvPicPr>
          <p:cNvPr id="5" name="Rectangle 4"/>
          <p:cNvPicPr>
            <a:picLocks noChangeArrowheads="1"/>
          </p:cNvPicPr>
          <p:nvPr/>
        </p:nvPicPr>
        <p:blipFill>
          <a:blip r:embed="rId3" cstate="print"/>
          <a:srcRect/>
          <a:stretch>
            <a:fillRect/>
          </a:stretch>
        </p:blipFill>
        <p:spPr bwMode="auto">
          <a:xfrm>
            <a:off x="2335213" y="298450"/>
            <a:ext cx="2674937" cy="523875"/>
          </a:xfrm>
          <a:prstGeom prst="rect">
            <a:avLst/>
          </a:prstGeom>
          <a:noFill/>
        </p:spPr>
      </p:pic>
      <p:sp>
        <p:nvSpPr>
          <p:cNvPr id="6" name="Oval 5"/>
          <p:cNvSpPr/>
          <p:nvPr/>
        </p:nvSpPr>
        <p:spPr>
          <a:xfrm>
            <a:off x="3143250" y="785813"/>
            <a:ext cx="1000125" cy="35718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fa-IR"/>
          </a:p>
        </p:txBody>
      </p:sp>
      <p:pic>
        <p:nvPicPr>
          <p:cNvPr id="7" name="Rectangle 6"/>
          <p:cNvPicPr>
            <a:picLocks noChangeArrowheads="1"/>
          </p:cNvPicPr>
          <p:nvPr/>
        </p:nvPicPr>
        <p:blipFill>
          <a:blip r:embed="rId4" cstate="print"/>
          <a:srcRect/>
          <a:stretch>
            <a:fillRect/>
          </a:stretch>
        </p:blipFill>
        <p:spPr bwMode="auto">
          <a:xfrm>
            <a:off x="280988" y="2944813"/>
            <a:ext cx="2138362" cy="895350"/>
          </a:xfrm>
          <a:prstGeom prst="rect">
            <a:avLst/>
          </a:prstGeom>
          <a:noFill/>
        </p:spPr>
      </p:pic>
      <p:cxnSp>
        <p:nvCxnSpPr>
          <p:cNvPr id="9" name="Straight Arrow Connector 8"/>
          <p:cNvCxnSpPr/>
          <p:nvPr/>
        </p:nvCxnSpPr>
        <p:spPr>
          <a:xfrm rot="5400000">
            <a:off x="2608263" y="1820863"/>
            <a:ext cx="3571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rot="5400000">
            <a:off x="3322638" y="1749425"/>
            <a:ext cx="357188"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rot="5400000">
            <a:off x="3751263" y="1749425"/>
            <a:ext cx="357188"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rot="5400000">
            <a:off x="4751388" y="1820863"/>
            <a:ext cx="3571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3" name="Straight Arrow Connector 12"/>
          <p:cNvCxnSpPr/>
          <p:nvPr/>
        </p:nvCxnSpPr>
        <p:spPr>
          <a:xfrm rot="5400000">
            <a:off x="4965700" y="1820863"/>
            <a:ext cx="357187"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4" name="Straight Arrow Connector 13"/>
          <p:cNvCxnSpPr/>
          <p:nvPr/>
        </p:nvCxnSpPr>
        <p:spPr>
          <a:xfrm rot="5400000">
            <a:off x="2251076" y="1892300"/>
            <a:ext cx="214312"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6" name="Straight Arrow Connector 15"/>
          <p:cNvCxnSpPr/>
          <p:nvPr/>
        </p:nvCxnSpPr>
        <p:spPr>
          <a:xfrm rot="5400000">
            <a:off x="4465637" y="2678113"/>
            <a:ext cx="214313"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rot="16200000" flipH="1">
            <a:off x="3892550" y="2679700"/>
            <a:ext cx="223838" cy="793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rot="5400000">
            <a:off x="4894263" y="2678113"/>
            <a:ext cx="357187" cy="1587"/>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6" name="Straight Arrow Connector 25"/>
          <p:cNvCxnSpPr/>
          <p:nvPr/>
        </p:nvCxnSpPr>
        <p:spPr>
          <a:xfrm>
            <a:off x="2786063" y="6000750"/>
            <a:ext cx="569912" cy="730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5715000" y="6429375"/>
            <a:ext cx="500063" cy="214313"/>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33" name="Elbow Connector 32"/>
          <p:cNvCxnSpPr/>
          <p:nvPr/>
        </p:nvCxnSpPr>
        <p:spPr>
          <a:xfrm rot="16200000" flipH="1">
            <a:off x="3679032" y="2107406"/>
            <a:ext cx="285750" cy="71437"/>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36" name="Elbow Connector 35"/>
          <p:cNvCxnSpPr/>
          <p:nvPr/>
        </p:nvCxnSpPr>
        <p:spPr>
          <a:xfrm rot="16200000" flipH="1">
            <a:off x="2714626" y="2928937"/>
            <a:ext cx="285750" cy="142875"/>
          </a:xfrm>
          <a:prstGeom prst="bentConnector3">
            <a:avLst>
              <a:gd name="adj1" fmla="val 54638"/>
            </a:avLst>
          </a:prstGeom>
          <a:ln>
            <a:tailEnd type="arrow"/>
          </a:ln>
        </p:spPr>
        <p:style>
          <a:lnRef idx="1">
            <a:schemeClr val="dk1"/>
          </a:lnRef>
          <a:fillRef idx="0">
            <a:schemeClr val="dk1"/>
          </a:fillRef>
          <a:effectRef idx="0">
            <a:schemeClr val="dk1"/>
          </a:effectRef>
          <a:fontRef idx="minor">
            <a:schemeClr val="tx1"/>
          </a:fontRef>
        </p:style>
      </p:cxnSp>
      <p:cxnSp>
        <p:nvCxnSpPr>
          <p:cNvPr id="37" name="Elbow Connector 36"/>
          <p:cNvCxnSpPr/>
          <p:nvPr/>
        </p:nvCxnSpPr>
        <p:spPr>
          <a:xfrm rot="16200000" flipH="1">
            <a:off x="5000626" y="2143125"/>
            <a:ext cx="285750" cy="142875"/>
          </a:xfrm>
          <a:prstGeom prst="bentConnector3">
            <a:avLst>
              <a:gd name="adj1" fmla="val 54638"/>
            </a:avLst>
          </a:prstGeom>
          <a:ln>
            <a:tailEnd type="arrow"/>
          </a:ln>
        </p:spPr>
        <p:style>
          <a:lnRef idx="1">
            <a:schemeClr val="dk1"/>
          </a:lnRef>
          <a:fillRef idx="0">
            <a:schemeClr val="dk1"/>
          </a:fillRef>
          <a:effectRef idx="0">
            <a:schemeClr val="dk1"/>
          </a:effectRef>
          <a:fontRef idx="minor">
            <a:schemeClr val="tx1"/>
          </a:fontRef>
        </p:style>
      </p:cxnSp>
      <p:cxnSp>
        <p:nvCxnSpPr>
          <p:cNvPr id="38" name="Elbow Connector 37"/>
          <p:cNvCxnSpPr/>
          <p:nvPr/>
        </p:nvCxnSpPr>
        <p:spPr>
          <a:xfrm rot="5400000">
            <a:off x="4000501" y="2928937"/>
            <a:ext cx="285750" cy="142875"/>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43" name="Elbow Connector 42"/>
          <p:cNvCxnSpPr/>
          <p:nvPr/>
        </p:nvCxnSpPr>
        <p:spPr>
          <a:xfrm rot="5400000">
            <a:off x="3536157" y="2107406"/>
            <a:ext cx="285750" cy="71437"/>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44" name="Elbow Connector 43"/>
          <p:cNvCxnSpPr/>
          <p:nvPr/>
        </p:nvCxnSpPr>
        <p:spPr>
          <a:xfrm rot="5400000">
            <a:off x="2464594" y="2893219"/>
            <a:ext cx="357187" cy="142875"/>
          </a:xfrm>
          <a:prstGeom prst="bentConnector3">
            <a:avLst>
              <a:gd name="adj1" fmla="val 50000"/>
            </a:avLst>
          </a:prstGeom>
          <a:ln>
            <a:tailEnd type="arrow"/>
          </a:ln>
        </p:spPr>
        <p:style>
          <a:lnRef idx="1">
            <a:schemeClr val="dk1"/>
          </a:lnRef>
          <a:fillRef idx="0">
            <a:schemeClr val="dk1"/>
          </a:fillRef>
          <a:effectRef idx="0">
            <a:schemeClr val="dk1"/>
          </a:effectRef>
          <a:fontRef idx="minor">
            <a:schemeClr val="tx1"/>
          </a:fontRef>
        </p:style>
      </p:cxnSp>
      <p:cxnSp>
        <p:nvCxnSpPr>
          <p:cNvPr id="49" name="Elbow Connector 48"/>
          <p:cNvCxnSpPr/>
          <p:nvPr/>
        </p:nvCxnSpPr>
        <p:spPr>
          <a:xfrm rot="5400000">
            <a:off x="4857751" y="2143125"/>
            <a:ext cx="285750" cy="142875"/>
          </a:xfrm>
          <a:prstGeom prst="bentConnector3">
            <a:avLst>
              <a:gd name="adj1" fmla="val 54638"/>
            </a:avLst>
          </a:prstGeom>
          <a:ln>
            <a:tailEnd type="arrow"/>
          </a:ln>
        </p:spPr>
        <p:style>
          <a:lnRef idx="1">
            <a:schemeClr val="dk1"/>
          </a:lnRef>
          <a:fillRef idx="0">
            <a:schemeClr val="dk1"/>
          </a:fillRef>
          <a:effectRef idx="0">
            <a:schemeClr val="dk1"/>
          </a:effectRef>
          <a:fontRef idx="minor">
            <a:schemeClr val="tx1"/>
          </a:fontRef>
        </p:style>
      </p:cxnSp>
      <p:pic>
        <p:nvPicPr>
          <p:cNvPr id="52" name="Rectangle 51"/>
          <p:cNvPicPr>
            <a:picLocks noChangeArrowheads="1"/>
          </p:cNvPicPr>
          <p:nvPr/>
        </p:nvPicPr>
        <p:blipFill>
          <a:blip r:embed="rId5" cstate="print"/>
          <a:srcRect/>
          <a:stretch>
            <a:fillRect/>
          </a:stretch>
        </p:blipFill>
        <p:spPr bwMode="auto">
          <a:xfrm>
            <a:off x="2255838" y="6175375"/>
            <a:ext cx="2760662" cy="682625"/>
          </a:xfrm>
          <a:prstGeom prst="rect">
            <a:avLst/>
          </a:prstGeom>
          <a:noFill/>
        </p:spPr>
      </p:pic>
      <p:grpSp>
        <p:nvGrpSpPr>
          <p:cNvPr id="33817" name="Group 25"/>
          <p:cNvGrpSpPr>
            <a:grpSpLocks/>
          </p:cNvGrpSpPr>
          <p:nvPr/>
        </p:nvGrpSpPr>
        <p:grpSpPr bwMode="auto">
          <a:xfrm>
            <a:off x="0" y="6292850"/>
            <a:ext cx="9144000" cy="565150"/>
            <a:chOff x="0" y="3964"/>
            <a:chExt cx="5760" cy="356"/>
          </a:xfrm>
        </p:grpSpPr>
        <p:grpSp>
          <p:nvGrpSpPr>
            <p:cNvPr id="33818" name="Group 26"/>
            <p:cNvGrpSpPr>
              <a:grpSpLocks/>
            </p:cNvGrpSpPr>
            <p:nvPr/>
          </p:nvGrpSpPr>
          <p:grpSpPr bwMode="auto">
            <a:xfrm>
              <a:off x="0" y="3964"/>
              <a:ext cx="5760" cy="356"/>
              <a:chOff x="0" y="3964"/>
              <a:chExt cx="5760" cy="356"/>
            </a:xfrm>
          </p:grpSpPr>
          <p:sp>
            <p:nvSpPr>
              <p:cNvPr id="33819" name="Rectangle 27"/>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3820" name="Text Box 28"/>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3821" name="Picture 29"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33822" name="Line 30"/>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4"/>
          <p:cNvSpPr>
            <a:spLocks noChangeArrowheads="1"/>
          </p:cNvSpPr>
          <p:nvPr/>
        </p:nvSpPr>
        <p:spPr bwMode="auto">
          <a:xfrm>
            <a:off x="1116013" y="3573463"/>
            <a:ext cx="7272337" cy="2376487"/>
          </a:xfrm>
          <a:prstGeom prst="rect">
            <a:avLst/>
          </a:prstGeom>
          <a:solidFill>
            <a:srgbClr val="C0C0C0"/>
          </a:solidFill>
          <a:ln w="9525">
            <a:noFill/>
            <a:miter lim="800000"/>
            <a:headEnd/>
            <a:tailEnd/>
          </a:ln>
          <a:effectLst/>
        </p:spPr>
        <p:txBody>
          <a:bodyPr wrap="none" anchor="ctr"/>
          <a:lstStyle/>
          <a:p>
            <a:endParaRPr lang="nl-NL"/>
          </a:p>
        </p:txBody>
      </p:sp>
      <p:sp>
        <p:nvSpPr>
          <p:cNvPr id="34819" name="Text Box 3"/>
          <p:cNvSpPr txBox="1">
            <a:spLocks noChangeArrowheads="1"/>
          </p:cNvSpPr>
          <p:nvPr/>
        </p:nvSpPr>
        <p:spPr bwMode="auto">
          <a:xfrm>
            <a:off x="755650" y="404813"/>
            <a:ext cx="7848600" cy="5251450"/>
          </a:xfrm>
          <a:prstGeom prst="rect">
            <a:avLst/>
          </a:prstGeom>
          <a:noFill/>
          <a:ln w="9525">
            <a:noFill/>
            <a:miter lim="800000"/>
            <a:headEnd/>
            <a:tailEnd/>
          </a:ln>
          <a:effectLst/>
        </p:spPr>
        <p:txBody>
          <a:bodyPr>
            <a:spAutoFit/>
          </a:bodyPr>
          <a:lstStyle/>
          <a:p>
            <a:pPr algn="ctr" rtl="0">
              <a:spcBef>
                <a:spcPct val="50000"/>
              </a:spcBef>
            </a:pPr>
            <a:r>
              <a:rPr lang="en-US" sz="2400" b="1">
                <a:solidFill>
                  <a:schemeClr val="accent2"/>
                </a:solidFill>
              </a:rPr>
              <a:t>Two most recently MSc thesis works on Artificial Recharge of Groundwater</a:t>
            </a:r>
          </a:p>
          <a:p>
            <a:pPr algn="l" rtl="0">
              <a:spcBef>
                <a:spcPct val="50000"/>
              </a:spcBef>
            </a:pPr>
            <a:endParaRPr lang="en-US" sz="2400" b="1">
              <a:solidFill>
                <a:schemeClr val="accent2"/>
              </a:solidFill>
            </a:endParaRPr>
          </a:p>
          <a:p>
            <a:pPr algn="ctr" rtl="0">
              <a:spcBef>
                <a:spcPct val="50000"/>
              </a:spcBef>
            </a:pPr>
            <a:r>
              <a:rPr lang="en-US" sz="2400" b="1">
                <a:solidFill>
                  <a:schemeClr val="accent2"/>
                </a:solidFill>
              </a:rPr>
              <a:t>In </a:t>
            </a:r>
          </a:p>
          <a:p>
            <a:pPr algn="ctr" rtl="0">
              <a:spcBef>
                <a:spcPct val="50000"/>
              </a:spcBef>
            </a:pPr>
            <a:r>
              <a:rPr lang="en-US" b="1">
                <a:solidFill>
                  <a:schemeClr val="accent2"/>
                </a:solidFill>
              </a:rPr>
              <a:t>Department of Desert Region Management</a:t>
            </a:r>
          </a:p>
          <a:p>
            <a:pPr algn="ctr" rtl="0">
              <a:spcBef>
                <a:spcPct val="50000"/>
              </a:spcBef>
            </a:pPr>
            <a:r>
              <a:rPr lang="en-US" b="1">
                <a:solidFill>
                  <a:schemeClr val="accent2"/>
                </a:solidFill>
              </a:rPr>
              <a:t>School of Agriculture, Shiraz University</a:t>
            </a:r>
            <a:r>
              <a:rPr lang="en-US" sz="2400" b="1">
                <a:solidFill>
                  <a:schemeClr val="accent2"/>
                </a:solidFill>
              </a:rPr>
              <a:t> </a:t>
            </a:r>
          </a:p>
          <a:p>
            <a:pPr algn="ctr" rtl="0">
              <a:spcBef>
                <a:spcPct val="50000"/>
              </a:spcBef>
            </a:pPr>
            <a:endParaRPr lang="en-US" sz="2400" b="1">
              <a:solidFill>
                <a:schemeClr val="accent2"/>
              </a:solidFill>
            </a:endParaRPr>
          </a:p>
          <a:p>
            <a:pPr algn="ctr" rtl="0">
              <a:spcBef>
                <a:spcPct val="50000"/>
              </a:spcBef>
            </a:pPr>
            <a:r>
              <a:rPr lang="en-US" sz="2400" b="1">
                <a:solidFill>
                  <a:schemeClr val="accent2"/>
                </a:solidFill>
              </a:rPr>
              <a:t>1- Assessment of artificial Recharge Rate By Numerical methods</a:t>
            </a:r>
          </a:p>
          <a:p>
            <a:pPr algn="ctr" rtl="0">
              <a:spcBef>
                <a:spcPct val="50000"/>
              </a:spcBef>
            </a:pPr>
            <a:r>
              <a:rPr lang="en-US" sz="2400" b="1">
                <a:solidFill>
                  <a:schemeClr val="accent2"/>
                </a:solidFill>
              </a:rPr>
              <a:t>2- Determining the Favorable area for Artificial Recharge network site</a:t>
            </a:r>
          </a:p>
        </p:txBody>
      </p:sp>
      <p:grpSp>
        <p:nvGrpSpPr>
          <p:cNvPr id="34821" name="Group 5"/>
          <p:cNvGrpSpPr>
            <a:grpSpLocks/>
          </p:cNvGrpSpPr>
          <p:nvPr/>
        </p:nvGrpSpPr>
        <p:grpSpPr bwMode="auto">
          <a:xfrm>
            <a:off x="0" y="6292850"/>
            <a:ext cx="9144000" cy="565150"/>
            <a:chOff x="0" y="3964"/>
            <a:chExt cx="5760" cy="356"/>
          </a:xfrm>
        </p:grpSpPr>
        <p:grpSp>
          <p:nvGrpSpPr>
            <p:cNvPr id="34822" name="Group 6"/>
            <p:cNvGrpSpPr>
              <a:grpSpLocks/>
            </p:cNvGrpSpPr>
            <p:nvPr/>
          </p:nvGrpSpPr>
          <p:grpSpPr bwMode="auto">
            <a:xfrm>
              <a:off x="0" y="3964"/>
              <a:ext cx="5760" cy="356"/>
              <a:chOff x="0" y="3964"/>
              <a:chExt cx="5760" cy="356"/>
            </a:xfrm>
          </p:grpSpPr>
          <p:sp>
            <p:nvSpPr>
              <p:cNvPr id="34823" name="Rectangle 7"/>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4824" name="Text Box 8"/>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4825" name="Picture 9" descr="unesco-arm"/>
              <p:cNvPicPr>
                <a:picLocks noChangeAspect="1" noChangeArrowheads="1"/>
              </p:cNvPicPr>
              <p:nvPr/>
            </p:nvPicPr>
            <p:blipFill>
              <a:blip r:embed="rId2" cstate="print"/>
              <a:srcRect t="20160" b="24921"/>
              <a:stretch>
                <a:fillRect/>
              </a:stretch>
            </p:blipFill>
            <p:spPr bwMode="auto">
              <a:xfrm>
                <a:off x="3926" y="3974"/>
                <a:ext cx="1812" cy="346"/>
              </a:xfrm>
              <a:prstGeom prst="rect">
                <a:avLst/>
              </a:prstGeom>
              <a:noFill/>
            </p:spPr>
          </p:pic>
        </p:grpSp>
        <p:sp>
          <p:nvSpPr>
            <p:cNvPr id="34826" name="Line 10"/>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ChangeArrowheads="1"/>
          </p:cNvSpPr>
          <p:nvPr/>
        </p:nvSpPr>
        <p:spPr bwMode="auto">
          <a:xfrm>
            <a:off x="533400" y="177800"/>
            <a:ext cx="8001000" cy="701675"/>
          </a:xfrm>
          <a:prstGeom prst="rect">
            <a:avLst/>
          </a:prstGeom>
          <a:noFill/>
          <a:ln w="9525">
            <a:noFill/>
            <a:miter lim="800000"/>
            <a:headEnd/>
            <a:tailEnd/>
          </a:ln>
        </p:spPr>
        <p:txBody>
          <a:bodyPr lIns="91405" tIns="45703" rIns="91405" bIns="45703">
            <a:spAutoFit/>
          </a:bodyPr>
          <a:lstStyle/>
          <a:p>
            <a:pPr algn="ctr" defTabSz="573088"/>
            <a:r>
              <a:rPr lang="en-US" sz="2000" b="1">
                <a:solidFill>
                  <a:schemeClr val="accent2"/>
                </a:solidFill>
                <a:latin typeface="Calibri" pitchFamily="34" charset="0"/>
              </a:rPr>
              <a:t>Determination of recharge zones,Gareh-Baygon plain. Research station </a:t>
            </a:r>
          </a:p>
          <a:p>
            <a:pPr algn="ctr" defTabSz="573088"/>
            <a:r>
              <a:rPr lang="en-US" sz="2000" b="1">
                <a:solidFill>
                  <a:schemeClr val="accent2"/>
                </a:solidFill>
                <a:latin typeface="Calibri" pitchFamily="34" charset="0"/>
              </a:rPr>
              <a:t>By GMS and MODFLOW 2005</a:t>
            </a:r>
            <a:endParaRPr lang="fa-IR" sz="2000">
              <a:solidFill>
                <a:schemeClr val="accent2"/>
              </a:solidFill>
              <a:latin typeface="Calibri" pitchFamily="34" charset="0"/>
            </a:endParaRPr>
          </a:p>
        </p:txBody>
      </p:sp>
      <p:pic>
        <p:nvPicPr>
          <p:cNvPr id="11" name="Picture 1" descr="recharge-zone"/>
          <p:cNvPicPr>
            <a:picLocks noChangeAspect="1" noChangeArrowheads="1"/>
          </p:cNvPicPr>
          <p:nvPr/>
        </p:nvPicPr>
        <p:blipFill>
          <a:blip r:embed="rId2" cstate="print"/>
          <a:srcRect/>
          <a:stretch>
            <a:fillRect/>
          </a:stretch>
        </p:blipFill>
        <p:spPr bwMode="auto">
          <a:xfrm>
            <a:off x="2216150" y="1273175"/>
            <a:ext cx="4713288" cy="4600575"/>
          </a:xfrm>
          <a:prstGeom prst="rect">
            <a:avLst/>
          </a:prstGeom>
          <a:noFill/>
        </p:spPr>
      </p:pic>
      <p:grpSp>
        <p:nvGrpSpPr>
          <p:cNvPr id="35844" name="Group 4"/>
          <p:cNvGrpSpPr>
            <a:grpSpLocks/>
          </p:cNvGrpSpPr>
          <p:nvPr/>
        </p:nvGrpSpPr>
        <p:grpSpPr bwMode="auto">
          <a:xfrm>
            <a:off x="0" y="6292850"/>
            <a:ext cx="9144000" cy="565150"/>
            <a:chOff x="0" y="3964"/>
            <a:chExt cx="5760" cy="356"/>
          </a:xfrm>
        </p:grpSpPr>
        <p:grpSp>
          <p:nvGrpSpPr>
            <p:cNvPr id="35845" name="Group 5"/>
            <p:cNvGrpSpPr>
              <a:grpSpLocks/>
            </p:cNvGrpSpPr>
            <p:nvPr/>
          </p:nvGrpSpPr>
          <p:grpSpPr bwMode="auto">
            <a:xfrm>
              <a:off x="0" y="3964"/>
              <a:ext cx="5760" cy="356"/>
              <a:chOff x="0" y="3964"/>
              <a:chExt cx="5760" cy="356"/>
            </a:xfrm>
          </p:grpSpPr>
          <p:sp>
            <p:nvSpPr>
              <p:cNvPr id="35846" name="Rectangle 6"/>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5847" name="Text Box 7"/>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5848" name="Picture 8" descr="unesco-arm"/>
              <p:cNvPicPr>
                <a:picLocks noChangeAspect="1" noChangeArrowheads="1"/>
              </p:cNvPicPr>
              <p:nvPr/>
            </p:nvPicPr>
            <p:blipFill>
              <a:blip r:embed="rId3" cstate="print"/>
              <a:srcRect t="20160" b="24921"/>
              <a:stretch>
                <a:fillRect/>
              </a:stretch>
            </p:blipFill>
            <p:spPr bwMode="auto">
              <a:xfrm>
                <a:off x="3926" y="3974"/>
                <a:ext cx="1812" cy="346"/>
              </a:xfrm>
              <a:prstGeom prst="rect">
                <a:avLst/>
              </a:prstGeom>
              <a:noFill/>
            </p:spPr>
          </p:pic>
        </p:grpSp>
        <p:sp>
          <p:nvSpPr>
            <p:cNvPr id="35849" name="Line 9"/>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able 1"/>
          <p:cNvPicPr>
            <a:picLocks noGrp="1" noChangeArrowheads="1"/>
          </p:cNvPicPr>
          <p:nvPr/>
        </p:nvPicPr>
        <p:blipFill>
          <a:blip r:embed="rId2" cstate="print"/>
          <a:srcRect/>
          <a:stretch>
            <a:fillRect/>
          </a:stretch>
        </p:blipFill>
        <p:spPr bwMode="auto">
          <a:xfrm>
            <a:off x="1619250" y="4638675"/>
            <a:ext cx="6269038" cy="881063"/>
          </a:xfrm>
          <a:prstGeom prst="rect">
            <a:avLst/>
          </a:prstGeom>
          <a:noFill/>
        </p:spPr>
      </p:pic>
      <p:pic>
        <p:nvPicPr>
          <p:cNvPr id="4" name="Table 3"/>
          <p:cNvPicPr>
            <a:picLocks noGrp="1" noChangeArrowheads="1"/>
          </p:cNvPicPr>
          <p:nvPr/>
        </p:nvPicPr>
        <p:blipFill>
          <a:blip r:embed="rId3" cstate="print"/>
          <a:srcRect/>
          <a:stretch>
            <a:fillRect/>
          </a:stretch>
        </p:blipFill>
        <p:spPr bwMode="auto">
          <a:xfrm>
            <a:off x="1625600" y="5327650"/>
            <a:ext cx="6224588" cy="1065213"/>
          </a:xfrm>
          <a:prstGeom prst="rect">
            <a:avLst/>
          </a:prstGeom>
          <a:noFill/>
        </p:spPr>
      </p:pic>
      <p:pic>
        <p:nvPicPr>
          <p:cNvPr id="5" name="Picture 2" descr="1377-1"/>
          <p:cNvPicPr>
            <a:picLocks noChangeAspect="1" noChangeArrowheads="1"/>
          </p:cNvPicPr>
          <p:nvPr/>
        </p:nvPicPr>
        <p:blipFill>
          <a:blip r:embed="rId4" cstate="print"/>
          <a:srcRect/>
          <a:stretch>
            <a:fillRect/>
          </a:stretch>
        </p:blipFill>
        <p:spPr bwMode="auto">
          <a:xfrm>
            <a:off x="1979613" y="549275"/>
            <a:ext cx="5089525" cy="4000500"/>
          </a:xfrm>
          <a:prstGeom prst="rect">
            <a:avLst/>
          </a:prstGeom>
          <a:noFill/>
          <a:ln w="9525">
            <a:noFill/>
            <a:miter lim="800000"/>
            <a:headEnd/>
            <a:tailEnd/>
          </a:ln>
          <a:effectLst>
            <a:outerShdw dist="139700" dir="2700000" algn="tl" rotWithShape="0">
              <a:srgbClr val="333333">
                <a:alpha val="64999"/>
              </a:srgbClr>
            </a:outerShdw>
          </a:effectLst>
        </p:spPr>
      </p:pic>
      <p:sp>
        <p:nvSpPr>
          <p:cNvPr id="36869" name="Rectangle 7"/>
          <p:cNvSpPr>
            <a:spLocks noChangeArrowheads="1"/>
          </p:cNvSpPr>
          <p:nvPr/>
        </p:nvSpPr>
        <p:spPr bwMode="auto">
          <a:xfrm>
            <a:off x="152400" y="127000"/>
            <a:ext cx="8626475" cy="457200"/>
          </a:xfrm>
          <a:prstGeom prst="rect">
            <a:avLst/>
          </a:prstGeom>
          <a:noFill/>
          <a:ln w="9525">
            <a:noFill/>
            <a:miter lim="800000"/>
            <a:headEnd/>
            <a:tailEnd/>
          </a:ln>
        </p:spPr>
        <p:txBody>
          <a:bodyPr wrap="none" lIns="91405" tIns="45703" rIns="91405" bIns="45703">
            <a:spAutoFit/>
          </a:bodyPr>
          <a:lstStyle/>
          <a:p>
            <a:pPr defTabSz="573088"/>
            <a:r>
              <a:rPr lang="en-US" sz="2400" b="1">
                <a:solidFill>
                  <a:schemeClr val="accent2"/>
                </a:solidFill>
                <a:latin typeface="Calibri" pitchFamily="34" charset="0"/>
              </a:rPr>
              <a:t>Simulated ground water surface in Gareh-Baygon plain (Sept 2001)</a:t>
            </a:r>
            <a:endParaRPr lang="fa-IR" sz="2400">
              <a:solidFill>
                <a:schemeClr val="accent2"/>
              </a:solidFill>
              <a:latin typeface="Calibri" pitchFamily="34" charset="0"/>
            </a:endParaRPr>
          </a:p>
        </p:txBody>
      </p:sp>
      <p:grpSp>
        <p:nvGrpSpPr>
          <p:cNvPr id="36870" name="Group 6"/>
          <p:cNvGrpSpPr>
            <a:grpSpLocks/>
          </p:cNvGrpSpPr>
          <p:nvPr/>
        </p:nvGrpSpPr>
        <p:grpSpPr bwMode="auto">
          <a:xfrm>
            <a:off x="0" y="6292850"/>
            <a:ext cx="9144000" cy="565150"/>
            <a:chOff x="0" y="3964"/>
            <a:chExt cx="5760" cy="356"/>
          </a:xfrm>
        </p:grpSpPr>
        <p:grpSp>
          <p:nvGrpSpPr>
            <p:cNvPr id="36871" name="Group 7"/>
            <p:cNvGrpSpPr>
              <a:grpSpLocks/>
            </p:cNvGrpSpPr>
            <p:nvPr/>
          </p:nvGrpSpPr>
          <p:grpSpPr bwMode="auto">
            <a:xfrm>
              <a:off x="0" y="3964"/>
              <a:ext cx="5760" cy="356"/>
              <a:chOff x="0" y="3964"/>
              <a:chExt cx="5760" cy="356"/>
            </a:xfrm>
          </p:grpSpPr>
          <p:sp>
            <p:nvSpPr>
              <p:cNvPr id="36872" name="Rectangle 8"/>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6873" name="Text Box 9"/>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6874" name="Picture 10"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36875" name="Line 11"/>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2"/>
                                        </p:tgtEl>
                                        <p:attrNameLst>
                                          <p:attrName>ppt_x</p:attrName>
                                        </p:attrNameLst>
                                      </p:cBhvr>
                                      <p:tavLst>
                                        <p:tav tm="0">
                                          <p:val>
                                            <p:strVal val="ppt_x"/>
                                          </p:val>
                                        </p:tav>
                                        <p:tav tm="100000">
                                          <p:val>
                                            <p:strVal val="ppt_x"/>
                                          </p:val>
                                        </p:tav>
                                      </p:tavLst>
                                    </p:anim>
                                    <p:anim calcmode="lin" valueType="num">
                                      <p:cBhvr additive="base">
                                        <p:cTn id="17" dur="500"/>
                                        <p:tgtEl>
                                          <p:spTgt spid="2"/>
                                        </p:tgtEl>
                                        <p:attrNameLst>
                                          <p:attrName>ppt_y</p:attrName>
                                        </p:attrNameLst>
                                      </p:cBhvr>
                                      <p:tavLst>
                                        <p:tav tm="0">
                                          <p:val>
                                            <p:strVal val="ppt_y"/>
                                          </p:val>
                                        </p:tav>
                                        <p:tav tm="100000">
                                          <p:val>
                                            <p:strVal val="1+ppt_h/2"/>
                                          </p:val>
                                        </p:tav>
                                      </p:tavLst>
                                    </p:anim>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4"/>
                                        </p:tgtEl>
                                        <p:attrNameLst>
                                          <p:attrName>ppt_x</p:attrName>
                                        </p:attrNameLst>
                                      </p:cBhvr>
                                      <p:tavLst>
                                        <p:tav tm="0">
                                          <p:val>
                                            <p:strVal val="ppt_x"/>
                                          </p:val>
                                        </p:tav>
                                        <p:tav tm="100000">
                                          <p:val>
                                            <p:strVal val="ppt_x"/>
                                          </p:val>
                                        </p:tav>
                                      </p:tavLst>
                                    </p:anim>
                                    <p:anim calcmode="lin" valueType="num">
                                      <p:cBhvr additive="base">
                                        <p:cTn id="23" dur="500"/>
                                        <p:tgtEl>
                                          <p:spTgt spid="4"/>
                                        </p:tgtEl>
                                        <p:attrNameLst>
                                          <p:attrName>ppt_y</p:attrName>
                                        </p:attrNameLst>
                                      </p:cBhvr>
                                      <p:tavLst>
                                        <p:tav tm="0">
                                          <p:val>
                                            <p:strVal val="ppt_y"/>
                                          </p:val>
                                        </p:tav>
                                        <p:tav tm="100000">
                                          <p:val>
                                            <p:strVal val="1+ppt_h/2"/>
                                          </p:val>
                                        </p:tav>
                                      </p:tavLst>
                                    </p:anim>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Picture 1"/>
          <p:cNvPicPr>
            <a:picLocks noChangeAspect="1" noChangeArrowheads="1"/>
          </p:cNvPicPr>
          <p:nvPr/>
        </p:nvPicPr>
        <p:blipFill>
          <a:blip r:embed="rId2" cstate="print"/>
          <a:srcRect/>
          <a:stretch>
            <a:fillRect/>
          </a:stretch>
        </p:blipFill>
        <p:spPr bwMode="auto">
          <a:xfrm>
            <a:off x="2195513" y="1700213"/>
            <a:ext cx="4859337" cy="3830637"/>
          </a:xfrm>
          <a:prstGeom prst="rect">
            <a:avLst/>
          </a:prstGeom>
          <a:noFill/>
          <a:ln w="9525">
            <a:noFill/>
            <a:miter lim="800000"/>
            <a:headEnd/>
            <a:tailEnd/>
          </a:ln>
        </p:spPr>
      </p:pic>
      <p:sp>
        <p:nvSpPr>
          <p:cNvPr id="37892" name="Rectangle 2"/>
          <p:cNvSpPr>
            <a:spLocks noChangeArrowheads="1"/>
          </p:cNvSpPr>
          <p:nvPr/>
        </p:nvSpPr>
        <p:spPr bwMode="auto">
          <a:xfrm>
            <a:off x="2700338" y="981075"/>
            <a:ext cx="3670300" cy="396875"/>
          </a:xfrm>
          <a:prstGeom prst="rect">
            <a:avLst/>
          </a:prstGeom>
          <a:noFill/>
          <a:ln w="9525">
            <a:noFill/>
            <a:miter lim="800000"/>
            <a:headEnd/>
            <a:tailEnd/>
          </a:ln>
        </p:spPr>
        <p:txBody>
          <a:bodyPr wrap="none" lIns="91405" tIns="45703" rIns="91405" bIns="45703" anchor="ctr">
            <a:spAutoFit/>
          </a:bodyPr>
          <a:lstStyle/>
          <a:p>
            <a:pPr algn="l" defTabSz="573088" rtl="0"/>
            <a:r>
              <a:rPr lang="en-US" sz="2000" b="1">
                <a:solidFill>
                  <a:schemeClr val="accent2"/>
                </a:solidFill>
                <a:cs typeface="Times New Roman" pitchFamily="18" charset="0"/>
              </a:rPr>
              <a:t>Topography of Jooyom area </a:t>
            </a:r>
            <a:endParaRPr lang="en-US" sz="2000" b="1">
              <a:solidFill>
                <a:schemeClr val="accent2"/>
              </a:solidFill>
            </a:endParaRPr>
          </a:p>
        </p:txBody>
      </p:sp>
      <p:sp>
        <p:nvSpPr>
          <p:cNvPr id="37894" name="Rectangle 3"/>
          <p:cNvSpPr>
            <a:spLocks noChangeArrowheads="1"/>
          </p:cNvSpPr>
          <p:nvPr/>
        </p:nvSpPr>
        <p:spPr bwMode="auto">
          <a:xfrm>
            <a:off x="130175" y="79375"/>
            <a:ext cx="8274050" cy="641350"/>
          </a:xfrm>
          <a:prstGeom prst="rect">
            <a:avLst/>
          </a:prstGeom>
          <a:noFill/>
          <a:ln w="9525">
            <a:noFill/>
            <a:miter lim="800000"/>
            <a:headEnd/>
            <a:tailEnd/>
          </a:ln>
        </p:spPr>
        <p:txBody>
          <a:bodyPr lIns="91405" tIns="45703" rIns="91405" bIns="45703" anchor="ctr">
            <a:spAutoFit/>
          </a:bodyPr>
          <a:lstStyle/>
          <a:p>
            <a:pPr algn="ctr" defTabSz="573088" rtl="0"/>
            <a:r>
              <a:rPr lang="en-US" b="1">
                <a:solidFill>
                  <a:schemeClr val="accent2"/>
                </a:solidFill>
                <a:cs typeface="Times New Roman" pitchFamily="18" charset="0"/>
              </a:rPr>
              <a:t>Favorable areas for artificial recharge network site based on quantitative geomorphology (Slope, curvatiure, rotor and …) and fuzzy logic</a:t>
            </a:r>
            <a:endParaRPr lang="en-US" b="1">
              <a:solidFill>
                <a:schemeClr val="accent2"/>
              </a:solidFill>
            </a:endParaRPr>
          </a:p>
        </p:txBody>
      </p:sp>
      <p:grpSp>
        <p:nvGrpSpPr>
          <p:cNvPr id="37896" name="Group 8"/>
          <p:cNvGrpSpPr>
            <a:grpSpLocks/>
          </p:cNvGrpSpPr>
          <p:nvPr/>
        </p:nvGrpSpPr>
        <p:grpSpPr bwMode="auto">
          <a:xfrm>
            <a:off x="0" y="6292850"/>
            <a:ext cx="9144000" cy="565150"/>
            <a:chOff x="0" y="3964"/>
            <a:chExt cx="5760" cy="356"/>
          </a:xfrm>
        </p:grpSpPr>
        <p:grpSp>
          <p:nvGrpSpPr>
            <p:cNvPr id="37897" name="Group 9"/>
            <p:cNvGrpSpPr>
              <a:grpSpLocks/>
            </p:cNvGrpSpPr>
            <p:nvPr/>
          </p:nvGrpSpPr>
          <p:grpSpPr bwMode="auto">
            <a:xfrm>
              <a:off x="0" y="3964"/>
              <a:ext cx="5760" cy="356"/>
              <a:chOff x="0" y="3964"/>
              <a:chExt cx="5760" cy="356"/>
            </a:xfrm>
          </p:grpSpPr>
          <p:sp>
            <p:nvSpPr>
              <p:cNvPr id="37898" name="Rectangle 10"/>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7899" name="Text Box 11"/>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7900" name="Picture 12" descr="unesco-arm"/>
              <p:cNvPicPr>
                <a:picLocks noChangeAspect="1" noChangeArrowheads="1"/>
              </p:cNvPicPr>
              <p:nvPr/>
            </p:nvPicPr>
            <p:blipFill>
              <a:blip r:embed="rId3" cstate="print"/>
              <a:srcRect t="20160" b="24921"/>
              <a:stretch>
                <a:fillRect/>
              </a:stretch>
            </p:blipFill>
            <p:spPr bwMode="auto">
              <a:xfrm>
                <a:off x="3926" y="3974"/>
                <a:ext cx="1812" cy="346"/>
              </a:xfrm>
              <a:prstGeom prst="rect">
                <a:avLst/>
              </a:prstGeom>
              <a:noFill/>
            </p:spPr>
          </p:pic>
        </p:grpSp>
        <p:sp>
          <p:nvSpPr>
            <p:cNvPr id="37901" name="Line 13"/>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7"/>
          <p:cNvPicPr>
            <a:picLocks noChangeAspect="1" noChangeArrowheads="1"/>
          </p:cNvPicPr>
          <p:nvPr/>
        </p:nvPicPr>
        <p:blipFill>
          <a:blip r:embed="rId2" cstate="print"/>
          <a:srcRect/>
          <a:stretch>
            <a:fillRect/>
          </a:stretch>
        </p:blipFill>
        <p:spPr bwMode="auto">
          <a:xfrm>
            <a:off x="2143125" y="571500"/>
            <a:ext cx="5110163" cy="4086225"/>
          </a:xfrm>
          <a:prstGeom prst="rect">
            <a:avLst/>
          </a:prstGeom>
          <a:noFill/>
          <a:ln w="9525">
            <a:noFill/>
            <a:miter lim="800000"/>
            <a:headEnd/>
            <a:tailEnd/>
          </a:ln>
        </p:spPr>
      </p:pic>
      <p:sp>
        <p:nvSpPr>
          <p:cNvPr id="38915" name="Rectangle 5"/>
          <p:cNvSpPr>
            <a:spLocks noChangeArrowheads="1"/>
          </p:cNvSpPr>
          <p:nvPr/>
        </p:nvSpPr>
        <p:spPr bwMode="auto">
          <a:xfrm>
            <a:off x="784225" y="4764088"/>
            <a:ext cx="7977188" cy="442912"/>
          </a:xfrm>
          <a:prstGeom prst="rect">
            <a:avLst/>
          </a:prstGeom>
          <a:noFill/>
          <a:ln w="9525">
            <a:noFill/>
            <a:miter lim="800000"/>
            <a:headEnd/>
            <a:tailEnd/>
          </a:ln>
        </p:spPr>
        <p:txBody>
          <a:bodyPr wrap="none" lIns="91405" tIns="45703" rIns="91405" bIns="45703" anchor="ctr">
            <a:spAutoFit/>
          </a:bodyPr>
          <a:lstStyle/>
          <a:p>
            <a:pPr algn="l" defTabSz="573088" rtl="0"/>
            <a:r>
              <a:rPr lang="en-US" sz="2300" b="1">
                <a:solidFill>
                  <a:schemeClr val="accent2"/>
                </a:solidFill>
                <a:cs typeface="Times New Roman" pitchFamily="18" charset="0"/>
              </a:rPr>
              <a:t>Areas of maximum horizontal curvature in Jooyom plain</a:t>
            </a:r>
            <a:endParaRPr lang="en-US" sz="2300" b="1">
              <a:solidFill>
                <a:schemeClr val="accent2"/>
              </a:solidFill>
            </a:endParaRPr>
          </a:p>
        </p:txBody>
      </p:sp>
      <p:grpSp>
        <p:nvGrpSpPr>
          <p:cNvPr id="38916" name="Group 4"/>
          <p:cNvGrpSpPr>
            <a:grpSpLocks/>
          </p:cNvGrpSpPr>
          <p:nvPr/>
        </p:nvGrpSpPr>
        <p:grpSpPr bwMode="auto">
          <a:xfrm>
            <a:off x="0" y="6292850"/>
            <a:ext cx="9144000" cy="565150"/>
            <a:chOff x="0" y="3964"/>
            <a:chExt cx="5760" cy="356"/>
          </a:xfrm>
        </p:grpSpPr>
        <p:grpSp>
          <p:nvGrpSpPr>
            <p:cNvPr id="38917" name="Group 5"/>
            <p:cNvGrpSpPr>
              <a:grpSpLocks/>
            </p:cNvGrpSpPr>
            <p:nvPr/>
          </p:nvGrpSpPr>
          <p:grpSpPr bwMode="auto">
            <a:xfrm>
              <a:off x="0" y="3964"/>
              <a:ext cx="5760" cy="356"/>
              <a:chOff x="0" y="3964"/>
              <a:chExt cx="5760" cy="356"/>
            </a:xfrm>
          </p:grpSpPr>
          <p:sp>
            <p:nvSpPr>
              <p:cNvPr id="38918" name="Rectangle 6"/>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8919" name="Text Box 7"/>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8920" name="Picture 8" descr="unesco-arm"/>
              <p:cNvPicPr>
                <a:picLocks noChangeAspect="1" noChangeArrowheads="1"/>
              </p:cNvPicPr>
              <p:nvPr/>
            </p:nvPicPr>
            <p:blipFill>
              <a:blip r:embed="rId3" cstate="print"/>
              <a:srcRect t="20160" b="24921"/>
              <a:stretch>
                <a:fillRect/>
              </a:stretch>
            </p:blipFill>
            <p:spPr bwMode="auto">
              <a:xfrm>
                <a:off x="3926" y="3974"/>
                <a:ext cx="1812" cy="346"/>
              </a:xfrm>
              <a:prstGeom prst="rect">
                <a:avLst/>
              </a:prstGeom>
              <a:noFill/>
            </p:spPr>
          </p:pic>
        </p:grpSp>
        <p:sp>
          <p:nvSpPr>
            <p:cNvPr id="38921" name="Line 9"/>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050" name="Group 23"/>
          <p:cNvGrpSpPr>
            <a:grpSpLocks/>
          </p:cNvGrpSpPr>
          <p:nvPr/>
        </p:nvGrpSpPr>
        <p:grpSpPr bwMode="auto">
          <a:xfrm>
            <a:off x="928688" y="1644650"/>
            <a:ext cx="7658100" cy="4416425"/>
            <a:chOff x="589" y="970"/>
            <a:chExt cx="4824" cy="2782"/>
          </a:xfrm>
        </p:grpSpPr>
        <p:sp>
          <p:nvSpPr>
            <p:cNvPr id="6" name="Freeform 3"/>
            <p:cNvSpPr>
              <a:spLocks noEditPoints="1"/>
            </p:cNvSpPr>
            <p:nvPr/>
          </p:nvSpPr>
          <p:spPr bwMode="gray">
            <a:xfrm rot="-1358056">
              <a:off x="679" y="1743"/>
              <a:ext cx="4317" cy="1766"/>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accent2">
                    <a:gamma/>
                    <a:tint val="9412"/>
                    <a:invGamma/>
                  </a:schemeClr>
                </a:gs>
                <a:gs pos="100000">
                  <a:schemeClr val="accent2"/>
                </a:gs>
              </a:gsLst>
              <a:lin ang="0" scaled="1"/>
            </a:gradFill>
            <a:ln w="0">
              <a:noFill/>
              <a:prstDash val="solid"/>
              <a:round/>
              <a:headEnd/>
              <a:tailEnd/>
            </a:ln>
          </p:spPr>
          <p:txBody>
            <a:bodyPr/>
            <a:lstStyle/>
            <a:p>
              <a:pPr fontAlgn="auto">
                <a:spcBef>
                  <a:spcPts val="0"/>
                </a:spcBef>
                <a:spcAft>
                  <a:spcPts val="0"/>
                </a:spcAft>
                <a:defRPr/>
              </a:pPr>
              <a:endParaRPr lang="fa-IR">
                <a:latin typeface="+mn-lt"/>
                <a:cs typeface="+mn-cs"/>
              </a:endParaRPr>
            </a:p>
          </p:txBody>
        </p:sp>
        <p:sp>
          <p:nvSpPr>
            <p:cNvPr id="2061" name="Oval 18"/>
            <p:cNvSpPr>
              <a:spLocks noChangeArrowheads="1"/>
            </p:cNvSpPr>
            <p:nvPr/>
          </p:nvSpPr>
          <p:spPr bwMode="gray">
            <a:xfrm rot="-1543677">
              <a:off x="2761" y="1629"/>
              <a:ext cx="819" cy="262"/>
            </a:xfrm>
            <a:prstGeom prst="ellipse">
              <a:avLst/>
            </a:prstGeom>
            <a:gradFill rotWithShape="1">
              <a:gsLst>
                <a:gs pos="0">
                  <a:srgbClr val="020A53"/>
                </a:gs>
                <a:gs pos="100000">
                  <a:srgbClr val="022589"/>
                </a:gs>
              </a:gsLst>
              <a:lin ang="0" scaled="1"/>
            </a:gradFill>
            <a:ln w="9525">
              <a:noFill/>
              <a:round/>
              <a:headEnd/>
              <a:tailEnd/>
            </a:ln>
          </p:spPr>
          <p:txBody>
            <a:bodyPr wrap="none" anchor="ctr"/>
            <a:lstStyle/>
            <a:p>
              <a:endParaRPr lang="ar-SA">
                <a:latin typeface="Calibri" pitchFamily="34" charset="0"/>
              </a:endParaRPr>
            </a:p>
          </p:txBody>
        </p:sp>
        <p:sp>
          <p:nvSpPr>
            <p:cNvPr id="2062" name="Oval 19"/>
            <p:cNvSpPr>
              <a:spLocks noChangeArrowheads="1"/>
            </p:cNvSpPr>
            <p:nvPr/>
          </p:nvSpPr>
          <p:spPr bwMode="gray">
            <a:xfrm rot="-1543677">
              <a:off x="4552" y="1631"/>
              <a:ext cx="861" cy="402"/>
            </a:xfrm>
            <a:prstGeom prst="ellipse">
              <a:avLst/>
            </a:prstGeom>
            <a:gradFill rotWithShape="1">
              <a:gsLst>
                <a:gs pos="0">
                  <a:srgbClr val="020A53"/>
                </a:gs>
                <a:gs pos="100000">
                  <a:srgbClr val="211E54"/>
                </a:gs>
              </a:gsLst>
              <a:lin ang="0" scaled="1"/>
            </a:gradFill>
            <a:ln w="9525">
              <a:noFill/>
              <a:round/>
              <a:headEnd/>
              <a:tailEnd/>
            </a:ln>
          </p:spPr>
          <p:txBody>
            <a:bodyPr wrap="none" anchor="ctr"/>
            <a:lstStyle/>
            <a:p>
              <a:endParaRPr lang="ar-SA">
                <a:latin typeface="Calibri" pitchFamily="34" charset="0"/>
              </a:endParaRPr>
            </a:p>
          </p:txBody>
        </p:sp>
        <p:sp>
          <p:nvSpPr>
            <p:cNvPr id="2063" name="Oval 20"/>
            <p:cNvSpPr>
              <a:spLocks noChangeArrowheads="1"/>
            </p:cNvSpPr>
            <p:nvPr/>
          </p:nvSpPr>
          <p:spPr bwMode="gray">
            <a:xfrm rot="-1543677">
              <a:off x="1058" y="3006"/>
              <a:ext cx="953" cy="303"/>
            </a:xfrm>
            <a:prstGeom prst="ellipse">
              <a:avLst/>
            </a:prstGeom>
            <a:gradFill rotWithShape="1">
              <a:gsLst>
                <a:gs pos="0">
                  <a:srgbClr val="020A53"/>
                </a:gs>
                <a:gs pos="100000">
                  <a:srgbClr val="211E54"/>
                </a:gs>
              </a:gsLst>
              <a:lin ang="0" scaled="1"/>
            </a:gradFill>
            <a:ln w="9525">
              <a:noFill/>
              <a:round/>
              <a:headEnd/>
              <a:tailEnd/>
            </a:ln>
          </p:spPr>
          <p:txBody>
            <a:bodyPr wrap="none" anchor="ctr"/>
            <a:lstStyle/>
            <a:p>
              <a:endParaRPr lang="ar-SA">
                <a:latin typeface="Calibri" pitchFamily="34" charset="0"/>
              </a:endParaRPr>
            </a:p>
          </p:txBody>
        </p:sp>
        <p:sp>
          <p:nvSpPr>
            <p:cNvPr id="10" name="Oval 21"/>
            <p:cNvSpPr>
              <a:spLocks noChangeArrowheads="1"/>
            </p:cNvSpPr>
            <p:nvPr/>
          </p:nvSpPr>
          <p:spPr bwMode="gray">
            <a:xfrm rot="20056323">
              <a:off x="2982" y="3329"/>
              <a:ext cx="983" cy="262"/>
            </a:xfrm>
            <a:prstGeom prst="ellipse">
              <a:avLst/>
            </a:prstGeom>
            <a:ln>
              <a:headEnd/>
              <a:tailEnd/>
            </a:ln>
          </p:spPr>
          <p:style>
            <a:lnRef idx="1">
              <a:schemeClr val="accent4"/>
            </a:lnRef>
            <a:fillRef idx="3">
              <a:schemeClr val="accent4"/>
            </a:fillRef>
            <a:effectRef idx="2">
              <a:schemeClr val="accent4"/>
            </a:effectRef>
            <a:fontRef idx="minor">
              <a:schemeClr val="lt1"/>
            </a:fontRef>
          </p:style>
          <p:txBody>
            <a:bodyPr wrap="none" anchor="ctr"/>
            <a:lstStyle/>
            <a:p>
              <a:pPr fontAlgn="auto">
                <a:spcBef>
                  <a:spcPts val="0"/>
                </a:spcBef>
                <a:spcAft>
                  <a:spcPts val="0"/>
                </a:spcAft>
                <a:defRPr/>
              </a:pPr>
              <a:endParaRPr lang="fa-IR"/>
            </a:p>
          </p:txBody>
        </p:sp>
        <p:sp>
          <p:nvSpPr>
            <p:cNvPr id="12" name="Oval 4"/>
            <p:cNvSpPr>
              <a:spLocks noChangeArrowheads="1"/>
            </p:cNvSpPr>
            <p:nvPr/>
          </p:nvSpPr>
          <p:spPr bwMode="gray">
            <a:xfrm>
              <a:off x="2223" y="1059"/>
              <a:ext cx="986" cy="944"/>
            </a:xfrm>
            <a:prstGeom prst="ellipse">
              <a:avLst/>
            </a:prstGeom>
            <a:gradFill rotWithShape="1">
              <a:gsLst>
                <a:gs pos="0">
                  <a:schemeClr val="hlink"/>
                </a:gs>
                <a:gs pos="100000">
                  <a:schemeClr val="hlink">
                    <a:gamma/>
                    <a:shade val="34510"/>
                    <a:invGamma/>
                  </a:schemeClr>
                </a:gs>
              </a:gsLst>
              <a:path path="shape">
                <a:fillToRect l="50000" t="50000" r="50000" b="50000"/>
              </a:path>
            </a:gradFill>
            <a:ln w="9525">
              <a:noFill/>
              <a:round/>
              <a:headEnd/>
              <a:tailEnd/>
            </a:ln>
            <a:effectLst/>
          </p:spPr>
          <p:txBody>
            <a:bodyPr wrap="none" anchor="ctr"/>
            <a:lstStyle/>
            <a:p>
              <a:pPr algn="ctr" fontAlgn="auto">
                <a:spcBef>
                  <a:spcPts val="0"/>
                </a:spcBef>
                <a:spcAft>
                  <a:spcPts val="0"/>
                </a:spcAft>
                <a:defRPr/>
              </a:pPr>
              <a:endParaRPr lang="fa-IR">
                <a:latin typeface="+mn-lt"/>
                <a:cs typeface="+mn-cs"/>
              </a:endParaRPr>
            </a:p>
          </p:txBody>
        </p:sp>
        <p:sp>
          <p:nvSpPr>
            <p:cNvPr id="14" name="Oval 6"/>
            <p:cNvSpPr>
              <a:spLocks noChangeArrowheads="1"/>
            </p:cNvSpPr>
            <p:nvPr/>
          </p:nvSpPr>
          <p:spPr bwMode="gray">
            <a:xfrm>
              <a:off x="589" y="2364"/>
              <a:ext cx="945" cy="983"/>
            </a:xfrm>
            <a:prstGeom prst="ellipse">
              <a:avLst/>
            </a:prstGeom>
            <a:gradFill rotWithShape="1">
              <a:gsLst>
                <a:gs pos="0">
                  <a:schemeClr val="accent2"/>
                </a:gs>
                <a:gs pos="100000">
                  <a:schemeClr val="accent2">
                    <a:gamma/>
                    <a:shade val="35686"/>
                    <a:invGamma/>
                  </a:schemeClr>
                </a:gs>
              </a:gsLst>
              <a:path path="shape">
                <a:fillToRect l="50000" t="50000" r="50000" b="50000"/>
              </a:path>
            </a:gradFill>
            <a:ln w="9525">
              <a:noFill/>
              <a:round/>
              <a:headEnd/>
              <a:tailEnd/>
            </a:ln>
            <a:effectLst/>
          </p:spPr>
          <p:txBody>
            <a:bodyPr wrap="none" anchor="ctr"/>
            <a:lstStyle/>
            <a:p>
              <a:pPr algn="ctr" fontAlgn="auto">
                <a:spcBef>
                  <a:spcPts val="0"/>
                </a:spcBef>
                <a:spcAft>
                  <a:spcPts val="0"/>
                </a:spcAft>
                <a:defRPr/>
              </a:pPr>
              <a:endParaRPr lang="fa-IR">
                <a:latin typeface="+mn-lt"/>
                <a:cs typeface="+mn-cs"/>
              </a:endParaRPr>
            </a:p>
          </p:txBody>
        </p:sp>
        <p:sp>
          <p:nvSpPr>
            <p:cNvPr id="15" name="Oval 7"/>
            <p:cNvSpPr>
              <a:spLocks noChangeArrowheads="1"/>
            </p:cNvSpPr>
            <p:nvPr/>
          </p:nvSpPr>
          <p:spPr bwMode="gray">
            <a:xfrm>
              <a:off x="2493" y="2814"/>
              <a:ext cx="989" cy="938"/>
            </a:xfrm>
            <a:prstGeom prst="ellipse">
              <a:avLst/>
            </a:prstGeom>
            <a:gradFill rotWithShape="1">
              <a:gsLst>
                <a:gs pos="0">
                  <a:schemeClr val="tx2"/>
                </a:gs>
                <a:gs pos="100000">
                  <a:schemeClr val="tx2">
                    <a:gamma/>
                    <a:shade val="42353"/>
                    <a:invGamma/>
                  </a:schemeClr>
                </a:gs>
              </a:gsLst>
              <a:path path="shape">
                <a:fillToRect l="50000" t="50000" r="50000" b="50000"/>
              </a:path>
            </a:gradFill>
            <a:ln w="9525">
              <a:noFill/>
              <a:round/>
              <a:headEnd/>
              <a:tailEnd/>
            </a:ln>
            <a:effectLst/>
          </p:spPr>
          <p:txBody>
            <a:bodyPr wrap="none" anchor="ctr"/>
            <a:lstStyle/>
            <a:p>
              <a:pPr algn="ctr" fontAlgn="auto">
                <a:spcBef>
                  <a:spcPts val="0"/>
                </a:spcBef>
                <a:spcAft>
                  <a:spcPts val="0"/>
                </a:spcAft>
                <a:defRPr/>
              </a:pPr>
              <a:endParaRPr lang="fa-IR">
                <a:latin typeface="+mn-lt"/>
                <a:cs typeface="+mn-cs"/>
              </a:endParaRPr>
            </a:p>
          </p:txBody>
        </p:sp>
        <p:sp>
          <p:nvSpPr>
            <p:cNvPr id="16" name="Oval 8"/>
            <p:cNvSpPr>
              <a:spLocks noChangeArrowheads="1"/>
            </p:cNvSpPr>
            <p:nvPr/>
          </p:nvSpPr>
          <p:spPr bwMode="gray">
            <a:xfrm>
              <a:off x="4068" y="1149"/>
              <a:ext cx="968" cy="998"/>
            </a:xfrm>
            <a:prstGeom prst="ellipse">
              <a:avLst/>
            </a:prstGeom>
            <a:gradFill rotWithShape="1">
              <a:gsLst>
                <a:gs pos="0">
                  <a:schemeClr val="folHlink"/>
                </a:gs>
                <a:gs pos="100000">
                  <a:schemeClr val="folHlink">
                    <a:gamma/>
                    <a:shade val="34510"/>
                    <a:invGamma/>
                  </a:schemeClr>
                </a:gs>
              </a:gsLst>
              <a:path path="shape">
                <a:fillToRect l="50000" t="50000" r="50000" b="50000"/>
              </a:path>
            </a:gradFill>
            <a:ln w="9525">
              <a:noFill/>
              <a:round/>
              <a:headEnd/>
              <a:tailEnd/>
            </a:ln>
            <a:effectLst/>
          </p:spPr>
          <p:txBody>
            <a:bodyPr wrap="none" anchor="ctr"/>
            <a:lstStyle/>
            <a:p>
              <a:pPr algn="ctr" fontAlgn="auto">
                <a:spcBef>
                  <a:spcPts val="0"/>
                </a:spcBef>
                <a:spcAft>
                  <a:spcPts val="0"/>
                </a:spcAft>
                <a:defRPr/>
              </a:pPr>
              <a:endParaRPr lang="fa-IR">
                <a:latin typeface="+mn-lt"/>
                <a:cs typeface="+mn-cs"/>
              </a:endParaRPr>
            </a:p>
          </p:txBody>
        </p:sp>
        <p:sp>
          <p:nvSpPr>
            <p:cNvPr id="22" name="Text Box 14"/>
            <p:cNvSpPr txBox="1">
              <a:spLocks noChangeArrowheads="1"/>
            </p:cNvSpPr>
            <p:nvPr/>
          </p:nvSpPr>
          <p:spPr bwMode="auto">
            <a:xfrm>
              <a:off x="2070" y="2475"/>
              <a:ext cx="1632" cy="327"/>
            </a:xfrm>
            <a:prstGeom prst="rect">
              <a:avLst/>
            </a:prstGeom>
            <a:noFill/>
            <a:ln w="9525">
              <a:noFill/>
              <a:miter lim="800000"/>
              <a:headEnd/>
              <a:tailEnd/>
            </a:ln>
            <a:effectLst>
              <a:outerShdw dist="35921" dir="2700000" algn="ctr" rotWithShape="0">
                <a:srgbClr val="000000"/>
              </a:outerShdw>
            </a:effectLst>
          </p:spPr>
          <p:txBody>
            <a:bodyPr>
              <a:spAutoFit/>
            </a:bodyPr>
            <a:lstStyle/>
            <a:p>
              <a:pPr algn="ctr" eaLnBrk="0" fontAlgn="auto" hangingPunct="0">
                <a:spcBef>
                  <a:spcPts val="0"/>
                </a:spcBef>
                <a:spcAft>
                  <a:spcPts val="0"/>
                </a:spcAft>
                <a:defRPr/>
              </a:pPr>
              <a:endParaRPr lang="en-US" sz="2800" b="1" dirty="0">
                <a:latin typeface="+mn-lt"/>
                <a:cs typeface="+mn-cs"/>
              </a:endParaRPr>
            </a:p>
          </p:txBody>
        </p:sp>
        <p:sp>
          <p:nvSpPr>
            <p:cNvPr id="23" name="Line 15"/>
            <p:cNvSpPr>
              <a:spLocks noChangeShapeType="1"/>
            </p:cNvSpPr>
            <p:nvPr/>
          </p:nvSpPr>
          <p:spPr bwMode="black">
            <a:xfrm>
              <a:off x="1714" y="1329"/>
              <a:ext cx="900" cy="990"/>
            </a:xfrm>
            <a:prstGeom prst="line">
              <a:avLst/>
            </a:prstGeom>
            <a:ln>
              <a:headEnd/>
              <a:tailEnd type="triangle" w="med" len="med"/>
            </a:ln>
          </p:spPr>
          <p:style>
            <a:lnRef idx="3">
              <a:schemeClr val="accent6"/>
            </a:lnRef>
            <a:fillRef idx="0">
              <a:schemeClr val="accent6"/>
            </a:fillRef>
            <a:effectRef idx="2">
              <a:schemeClr val="accent6"/>
            </a:effectRef>
            <a:fontRef idx="minor">
              <a:schemeClr val="tx1"/>
            </a:fontRef>
          </p:style>
          <p:txBody>
            <a:bodyPr wrap="none" anchor="ctr"/>
            <a:lstStyle/>
            <a:p>
              <a:pPr fontAlgn="auto">
                <a:spcBef>
                  <a:spcPts val="0"/>
                </a:spcBef>
                <a:spcAft>
                  <a:spcPts val="0"/>
                </a:spcAft>
                <a:defRPr/>
              </a:pPr>
              <a:endParaRPr lang="fa-IR"/>
            </a:p>
          </p:txBody>
        </p:sp>
        <p:cxnSp>
          <p:nvCxnSpPr>
            <p:cNvPr id="24" name="AutoShape 16"/>
            <p:cNvCxnSpPr>
              <a:cxnSpLocks noChangeShapeType="1"/>
            </p:cNvCxnSpPr>
            <p:nvPr/>
          </p:nvCxnSpPr>
          <p:spPr bwMode="black">
            <a:xfrm rot="16200000" flipV="1">
              <a:off x="1376" y="993"/>
              <a:ext cx="360" cy="315"/>
            </a:xfrm>
            <a:prstGeom prst="straightConnector1">
              <a:avLst/>
            </a:prstGeom>
            <a:ln>
              <a:headEnd/>
              <a:tailEnd/>
            </a:ln>
          </p:spPr>
          <p:style>
            <a:lnRef idx="3">
              <a:schemeClr val="accent6"/>
            </a:lnRef>
            <a:fillRef idx="0">
              <a:schemeClr val="accent6"/>
            </a:fillRef>
            <a:effectRef idx="2">
              <a:schemeClr val="accent6"/>
            </a:effectRef>
            <a:fontRef idx="minor">
              <a:schemeClr val="tx1"/>
            </a:fontRef>
          </p:style>
        </p:cxnSp>
      </p:grpSp>
      <p:grpSp>
        <p:nvGrpSpPr>
          <p:cNvPr id="47" name="AutoShape 23"/>
          <p:cNvGrpSpPr>
            <a:grpSpLocks/>
          </p:cNvGrpSpPr>
          <p:nvPr/>
        </p:nvGrpSpPr>
        <p:grpSpPr bwMode="auto">
          <a:xfrm>
            <a:off x="3054350" y="3852863"/>
            <a:ext cx="3181350" cy="506412"/>
            <a:chOff x="1924" y="2427"/>
            <a:chExt cx="2004" cy="319"/>
          </a:xfrm>
        </p:grpSpPr>
        <p:pic>
          <p:nvPicPr>
            <p:cNvPr id="2051" name="AutoShape 23"/>
            <p:cNvPicPr>
              <a:picLocks noChangeArrowheads="1"/>
            </p:cNvPicPr>
            <p:nvPr/>
          </p:nvPicPr>
          <p:blipFill>
            <a:blip r:embed="rId2" cstate="print"/>
            <a:srcRect/>
            <a:stretch>
              <a:fillRect/>
            </a:stretch>
          </p:blipFill>
          <p:spPr bwMode="auto">
            <a:xfrm>
              <a:off x="1924" y="2427"/>
              <a:ext cx="2004" cy="319"/>
            </a:xfrm>
            <a:prstGeom prst="rect">
              <a:avLst/>
            </a:prstGeom>
            <a:noFill/>
          </p:spPr>
        </p:pic>
        <p:sp>
          <p:nvSpPr>
            <p:cNvPr id="2052" name="Text Box 4"/>
            <p:cNvSpPr txBox="1">
              <a:spLocks noChangeArrowheads="1"/>
            </p:cNvSpPr>
            <p:nvPr/>
          </p:nvSpPr>
          <p:spPr bwMode="auto">
            <a:xfrm>
              <a:off x="1980" y="2475"/>
              <a:ext cx="1890" cy="225"/>
            </a:xfrm>
            <a:prstGeom prst="rect">
              <a:avLst/>
            </a:prstGeom>
            <a:noFill/>
            <a:ln w="9525">
              <a:noFill/>
              <a:miter lim="800000"/>
              <a:headEnd/>
              <a:tailEnd/>
            </a:ln>
          </p:spPr>
          <p:txBody>
            <a:bodyPr wrap="none" anchor="ctr"/>
            <a:lstStyle/>
            <a:p>
              <a:pPr algn="ctr"/>
              <a:r>
                <a:rPr lang="en-US" sz="2000">
                  <a:solidFill>
                    <a:srgbClr val="FFFFFF"/>
                  </a:solidFill>
                </a:rPr>
                <a:t>Watershed Management</a:t>
              </a:r>
            </a:p>
          </p:txBody>
        </p:sp>
      </p:grpSp>
      <p:sp>
        <p:nvSpPr>
          <p:cNvPr id="2054" name="Text Box 9"/>
          <p:cNvSpPr txBox="1">
            <a:spLocks noChangeArrowheads="1"/>
          </p:cNvSpPr>
          <p:nvPr/>
        </p:nvSpPr>
        <p:spPr bwMode="auto">
          <a:xfrm>
            <a:off x="3571875" y="2143125"/>
            <a:ext cx="1504950" cy="923925"/>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1.Studies and Technical Services</a:t>
            </a:r>
          </a:p>
        </p:txBody>
      </p:sp>
      <p:sp>
        <p:nvSpPr>
          <p:cNvPr id="2055" name="Text Box 11"/>
          <p:cNvSpPr txBox="1">
            <a:spLocks noChangeArrowheads="1"/>
          </p:cNvSpPr>
          <p:nvPr/>
        </p:nvSpPr>
        <p:spPr bwMode="auto">
          <a:xfrm>
            <a:off x="3714750" y="5000625"/>
            <a:ext cx="2070100" cy="915988"/>
          </a:xfrm>
          <a:prstGeom prst="rect">
            <a:avLst/>
          </a:prstGeom>
          <a:noFill/>
          <a:ln w="9525">
            <a:noFill/>
            <a:miter lim="800000"/>
            <a:headEnd/>
            <a:tailEnd/>
          </a:ln>
        </p:spPr>
        <p:txBody>
          <a:bodyPr>
            <a:spAutoFit/>
          </a:bodyPr>
          <a:lstStyle/>
          <a:p>
            <a:pPr algn="ctr" rtl="0"/>
            <a:r>
              <a:rPr lang="en-US" b="1">
                <a:solidFill>
                  <a:schemeClr val="bg1"/>
                </a:solidFill>
                <a:latin typeface="Calibri" pitchFamily="34" charset="0"/>
              </a:rPr>
              <a:t>3.Land Suitability assessment </a:t>
            </a:r>
          </a:p>
          <a:p>
            <a:pPr algn="ctr"/>
            <a:r>
              <a:rPr lang="en-US" b="1">
                <a:solidFill>
                  <a:schemeClr val="bg1"/>
                </a:solidFill>
                <a:latin typeface="Calibri" pitchFamily="34" charset="0"/>
              </a:rPr>
              <a:t>And GIS</a:t>
            </a:r>
          </a:p>
        </p:txBody>
      </p:sp>
      <p:sp>
        <p:nvSpPr>
          <p:cNvPr id="2056" name="Text Box 12"/>
          <p:cNvSpPr txBox="1">
            <a:spLocks noChangeArrowheads="1"/>
          </p:cNvSpPr>
          <p:nvPr/>
        </p:nvSpPr>
        <p:spPr bwMode="auto">
          <a:xfrm>
            <a:off x="6429375" y="2143125"/>
            <a:ext cx="1571625" cy="1200150"/>
          </a:xfrm>
          <a:prstGeom prst="rect">
            <a:avLst/>
          </a:prstGeom>
          <a:noFill/>
          <a:ln w="9525">
            <a:noFill/>
            <a:miter lim="800000"/>
            <a:headEnd/>
            <a:tailEnd/>
          </a:ln>
        </p:spPr>
        <p:txBody>
          <a:bodyPr>
            <a:spAutoFit/>
          </a:bodyPr>
          <a:lstStyle/>
          <a:p>
            <a:pPr algn="ctr" eaLnBrk="0" hangingPunct="0"/>
            <a:r>
              <a:rPr lang="en-US" b="1">
                <a:solidFill>
                  <a:schemeClr val="bg1"/>
                </a:solidFill>
                <a:latin typeface="Calibri" pitchFamily="34" charset="0"/>
              </a:rPr>
              <a:t>4.Promotion and Participation</a:t>
            </a:r>
          </a:p>
          <a:p>
            <a:pPr eaLnBrk="0" hangingPunct="0"/>
            <a:endParaRPr lang="en-US" b="1">
              <a:latin typeface="Calibri" pitchFamily="34" charset="0"/>
            </a:endParaRPr>
          </a:p>
        </p:txBody>
      </p:sp>
      <p:pic>
        <p:nvPicPr>
          <p:cNvPr id="32" name="Rectangle 31"/>
          <p:cNvPicPr>
            <a:picLocks noChangeArrowheads="1"/>
          </p:cNvPicPr>
          <p:nvPr/>
        </p:nvPicPr>
        <p:blipFill>
          <a:blip r:embed="rId3" cstate="print"/>
          <a:srcRect/>
          <a:stretch>
            <a:fillRect/>
          </a:stretch>
        </p:blipFill>
        <p:spPr bwMode="auto">
          <a:xfrm>
            <a:off x="1187450" y="836613"/>
            <a:ext cx="3408363" cy="515937"/>
          </a:xfrm>
          <a:prstGeom prst="rect">
            <a:avLst/>
          </a:prstGeom>
          <a:noFill/>
        </p:spPr>
      </p:pic>
      <p:cxnSp>
        <p:nvCxnSpPr>
          <p:cNvPr id="33" name="AutoShape 16"/>
          <p:cNvCxnSpPr>
            <a:cxnSpLocks noChangeShapeType="1"/>
          </p:cNvCxnSpPr>
          <p:nvPr/>
        </p:nvCxnSpPr>
        <p:spPr bwMode="black">
          <a:xfrm rot="10800000" flipV="1">
            <a:off x="714375" y="1428750"/>
            <a:ext cx="4572000" cy="0"/>
          </a:xfrm>
          <a:prstGeom prst="straightConnector1">
            <a:avLst/>
          </a:prstGeom>
          <a:ln>
            <a:headEnd/>
            <a:tailEnd/>
          </a:ln>
        </p:spPr>
        <p:style>
          <a:lnRef idx="3">
            <a:schemeClr val="accent6"/>
          </a:lnRef>
          <a:fillRef idx="0">
            <a:schemeClr val="accent6"/>
          </a:fillRef>
          <a:effectRef idx="2">
            <a:schemeClr val="accent6"/>
          </a:effectRef>
          <a:fontRef idx="minor">
            <a:schemeClr val="tx1"/>
          </a:fontRef>
        </p:style>
      </p:cxnSp>
      <p:sp>
        <p:nvSpPr>
          <p:cNvPr id="2059" name="Text Box 11"/>
          <p:cNvSpPr txBox="1">
            <a:spLocks noChangeArrowheads="1"/>
          </p:cNvSpPr>
          <p:nvPr/>
        </p:nvSpPr>
        <p:spPr bwMode="auto">
          <a:xfrm>
            <a:off x="642938" y="4500563"/>
            <a:ext cx="2070100" cy="641350"/>
          </a:xfrm>
          <a:prstGeom prst="rect">
            <a:avLst/>
          </a:prstGeom>
          <a:noFill/>
          <a:ln w="9525">
            <a:noFill/>
            <a:miter lim="800000"/>
            <a:headEnd/>
            <a:tailEnd/>
          </a:ln>
        </p:spPr>
        <p:txBody>
          <a:bodyPr>
            <a:spAutoFit/>
          </a:bodyPr>
          <a:lstStyle/>
          <a:p>
            <a:pPr algn="ctr"/>
            <a:r>
              <a:rPr lang="en-US" b="1">
                <a:solidFill>
                  <a:schemeClr val="bg1"/>
                </a:solidFill>
                <a:latin typeface="Calibri" pitchFamily="34" charset="0"/>
              </a:rPr>
              <a:t>2.Executive Activities</a:t>
            </a:r>
          </a:p>
        </p:txBody>
      </p:sp>
      <p:grpSp>
        <p:nvGrpSpPr>
          <p:cNvPr id="2101" name="Group 53"/>
          <p:cNvGrpSpPr>
            <a:grpSpLocks/>
          </p:cNvGrpSpPr>
          <p:nvPr/>
        </p:nvGrpSpPr>
        <p:grpSpPr bwMode="auto">
          <a:xfrm>
            <a:off x="0" y="6292850"/>
            <a:ext cx="9144000" cy="565150"/>
            <a:chOff x="0" y="3964"/>
            <a:chExt cx="5760" cy="356"/>
          </a:xfrm>
        </p:grpSpPr>
        <p:grpSp>
          <p:nvGrpSpPr>
            <p:cNvPr id="2102" name="Group 54"/>
            <p:cNvGrpSpPr>
              <a:grpSpLocks/>
            </p:cNvGrpSpPr>
            <p:nvPr/>
          </p:nvGrpSpPr>
          <p:grpSpPr bwMode="auto">
            <a:xfrm>
              <a:off x="0" y="3964"/>
              <a:ext cx="5760" cy="356"/>
              <a:chOff x="0" y="3964"/>
              <a:chExt cx="5760" cy="356"/>
            </a:xfrm>
          </p:grpSpPr>
          <p:sp>
            <p:nvSpPr>
              <p:cNvPr id="2103" name="Rectangle 55"/>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2104" name="Text Box 56"/>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2105" name="Picture 57" descr="unesco-arm"/>
              <p:cNvPicPr>
                <a:picLocks noChangeAspect="1" noChangeArrowheads="1"/>
              </p:cNvPicPr>
              <p:nvPr/>
            </p:nvPicPr>
            <p:blipFill>
              <a:blip r:embed="rId4" cstate="print"/>
              <a:srcRect t="20160" b="24921"/>
              <a:stretch>
                <a:fillRect/>
              </a:stretch>
            </p:blipFill>
            <p:spPr bwMode="auto">
              <a:xfrm>
                <a:off x="3926" y="3974"/>
                <a:ext cx="1812" cy="346"/>
              </a:xfrm>
              <a:prstGeom prst="rect">
                <a:avLst/>
              </a:prstGeom>
              <a:noFill/>
            </p:spPr>
          </p:pic>
        </p:grpSp>
        <p:sp>
          <p:nvSpPr>
            <p:cNvPr id="2106" name="Line 58"/>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2" cstate="print"/>
          <a:srcRect/>
          <a:stretch>
            <a:fillRect/>
          </a:stretch>
        </p:blipFill>
        <p:spPr bwMode="auto">
          <a:xfrm>
            <a:off x="4716463" y="1628775"/>
            <a:ext cx="4427537" cy="3490913"/>
          </a:xfrm>
          <a:prstGeom prst="rect">
            <a:avLst/>
          </a:prstGeom>
          <a:noFill/>
          <a:ln w="9525">
            <a:noFill/>
            <a:miter lim="800000"/>
            <a:headEnd/>
            <a:tailEnd/>
          </a:ln>
        </p:spPr>
      </p:pic>
      <p:sp>
        <p:nvSpPr>
          <p:cNvPr id="43011" name="Rectangle 2"/>
          <p:cNvSpPr>
            <a:spLocks noChangeArrowheads="1"/>
          </p:cNvSpPr>
          <p:nvPr/>
        </p:nvSpPr>
        <p:spPr bwMode="auto">
          <a:xfrm>
            <a:off x="5076825" y="1052513"/>
            <a:ext cx="3670300" cy="396875"/>
          </a:xfrm>
          <a:prstGeom prst="rect">
            <a:avLst/>
          </a:prstGeom>
          <a:noFill/>
          <a:ln w="9525">
            <a:noFill/>
            <a:miter lim="800000"/>
            <a:headEnd/>
            <a:tailEnd/>
          </a:ln>
        </p:spPr>
        <p:txBody>
          <a:bodyPr wrap="none" lIns="91405" tIns="45703" rIns="91405" bIns="45703" anchor="ctr">
            <a:spAutoFit/>
          </a:bodyPr>
          <a:lstStyle/>
          <a:p>
            <a:pPr algn="l" defTabSz="573088" rtl="0"/>
            <a:r>
              <a:rPr lang="en-US" sz="2000" b="1">
                <a:solidFill>
                  <a:schemeClr val="accent2"/>
                </a:solidFill>
                <a:cs typeface="Times New Roman" pitchFamily="18" charset="0"/>
              </a:rPr>
              <a:t>Topography of Jooyom area </a:t>
            </a:r>
            <a:endParaRPr lang="en-US" sz="2000" b="1">
              <a:solidFill>
                <a:schemeClr val="accent2"/>
              </a:solidFill>
            </a:endParaRPr>
          </a:p>
        </p:txBody>
      </p:sp>
      <p:pic>
        <p:nvPicPr>
          <p:cNvPr id="43012" name="Picture 1450"/>
          <p:cNvPicPr>
            <a:picLocks noChangeAspect="1" noChangeArrowheads="1"/>
          </p:cNvPicPr>
          <p:nvPr/>
        </p:nvPicPr>
        <p:blipFill>
          <a:blip r:embed="rId3" cstate="print"/>
          <a:srcRect/>
          <a:stretch>
            <a:fillRect/>
          </a:stretch>
        </p:blipFill>
        <p:spPr bwMode="auto">
          <a:xfrm>
            <a:off x="0" y="1557338"/>
            <a:ext cx="4359275" cy="3500437"/>
          </a:xfrm>
          <a:prstGeom prst="rect">
            <a:avLst/>
          </a:prstGeom>
          <a:noFill/>
          <a:ln w="9525">
            <a:noFill/>
            <a:miter lim="800000"/>
            <a:headEnd/>
            <a:tailEnd/>
          </a:ln>
        </p:spPr>
      </p:pic>
      <p:sp>
        <p:nvSpPr>
          <p:cNvPr id="43014" name="Rectangle 2"/>
          <p:cNvSpPr>
            <a:spLocks noChangeArrowheads="1"/>
          </p:cNvSpPr>
          <p:nvPr/>
        </p:nvSpPr>
        <p:spPr bwMode="auto">
          <a:xfrm>
            <a:off x="323850" y="5005388"/>
            <a:ext cx="4103688" cy="701675"/>
          </a:xfrm>
          <a:prstGeom prst="rect">
            <a:avLst/>
          </a:prstGeom>
          <a:noFill/>
          <a:ln w="9525">
            <a:noFill/>
            <a:miter lim="800000"/>
            <a:headEnd/>
            <a:tailEnd/>
          </a:ln>
        </p:spPr>
        <p:txBody>
          <a:bodyPr wrap="none" lIns="91405" tIns="45703" rIns="91405" bIns="45703" anchor="ctr">
            <a:spAutoFit/>
          </a:bodyPr>
          <a:lstStyle/>
          <a:p>
            <a:pPr algn="l" defTabSz="573088" rtl="0"/>
            <a:r>
              <a:rPr lang="en-US" sz="2000" b="1">
                <a:solidFill>
                  <a:schemeClr val="accent2"/>
                </a:solidFill>
                <a:cs typeface="Times New Roman" pitchFamily="18" charset="0"/>
              </a:rPr>
              <a:t>The degree on which the area is </a:t>
            </a:r>
          </a:p>
          <a:p>
            <a:pPr algn="l" defTabSz="573088" rtl="0"/>
            <a:r>
              <a:rPr lang="en-US" sz="2000" b="1">
                <a:solidFill>
                  <a:schemeClr val="accent2"/>
                </a:solidFill>
                <a:cs typeface="Times New Roman" pitchFamily="18" charset="0"/>
              </a:rPr>
              <a:t>geomorphologically favorable</a:t>
            </a:r>
            <a:endParaRPr lang="en-US" sz="2000" b="1">
              <a:solidFill>
                <a:schemeClr val="accent2"/>
              </a:solidFill>
            </a:endParaRPr>
          </a:p>
        </p:txBody>
      </p:sp>
      <p:grpSp>
        <p:nvGrpSpPr>
          <p:cNvPr id="43015" name="Group 7"/>
          <p:cNvGrpSpPr>
            <a:grpSpLocks/>
          </p:cNvGrpSpPr>
          <p:nvPr/>
        </p:nvGrpSpPr>
        <p:grpSpPr bwMode="auto">
          <a:xfrm>
            <a:off x="0" y="6292850"/>
            <a:ext cx="9144000" cy="565150"/>
            <a:chOff x="0" y="3964"/>
            <a:chExt cx="5760" cy="356"/>
          </a:xfrm>
        </p:grpSpPr>
        <p:grpSp>
          <p:nvGrpSpPr>
            <p:cNvPr id="43016" name="Group 8"/>
            <p:cNvGrpSpPr>
              <a:grpSpLocks/>
            </p:cNvGrpSpPr>
            <p:nvPr/>
          </p:nvGrpSpPr>
          <p:grpSpPr bwMode="auto">
            <a:xfrm>
              <a:off x="0" y="3964"/>
              <a:ext cx="5760" cy="356"/>
              <a:chOff x="0" y="3964"/>
              <a:chExt cx="5760" cy="356"/>
            </a:xfrm>
          </p:grpSpPr>
          <p:sp>
            <p:nvSpPr>
              <p:cNvPr id="43017" name="Rectangle 9"/>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43018" name="Text Box 10"/>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43019" name="Picture 11" descr="unesco-arm"/>
              <p:cNvPicPr>
                <a:picLocks noChangeAspect="1" noChangeArrowheads="1"/>
              </p:cNvPicPr>
              <p:nvPr/>
            </p:nvPicPr>
            <p:blipFill>
              <a:blip r:embed="rId4" cstate="print"/>
              <a:srcRect t="20160" b="24921"/>
              <a:stretch>
                <a:fillRect/>
              </a:stretch>
            </p:blipFill>
            <p:spPr bwMode="auto">
              <a:xfrm>
                <a:off x="3926" y="3974"/>
                <a:ext cx="1812" cy="346"/>
              </a:xfrm>
              <a:prstGeom prst="rect">
                <a:avLst/>
              </a:prstGeom>
              <a:noFill/>
            </p:spPr>
          </p:pic>
        </p:grpSp>
        <p:sp>
          <p:nvSpPr>
            <p:cNvPr id="43020" name="Line 12"/>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1116013" y="3573463"/>
            <a:ext cx="7272337" cy="2376487"/>
          </a:xfrm>
          <a:prstGeom prst="rect">
            <a:avLst/>
          </a:prstGeom>
          <a:solidFill>
            <a:srgbClr val="C0C0C0"/>
          </a:solidFill>
          <a:ln w="9525">
            <a:noFill/>
            <a:miter lim="800000"/>
            <a:headEnd/>
            <a:tailEnd/>
          </a:ln>
          <a:effectLst/>
        </p:spPr>
        <p:txBody>
          <a:bodyPr wrap="none" anchor="ctr"/>
          <a:lstStyle/>
          <a:p>
            <a:endParaRPr lang="nl-NL"/>
          </a:p>
        </p:txBody>
      </p:sp>
      <p:sp>
        <p:nvSpPr>
          <p:cNvPr id="44035" name="Text Box 3"/>
          <p:cNvSpPr txBox="1">
            <a:spLocks noChangeArrowheads="1"/>
          </p:cNvSpPr>
          <p:nvPr/>
        </p:nvSpPr>
        <p:spPr bwMode="auto">
          <a:xfrm>
            <a:off x="2428875" y="5373688"/>
            <a:ext cx="7848600" cy="457200"/>
          </a:xfrm>
          <a:prstGeom prst="rect">
            <a:avLst/>
          </a:prstGeom>
          <a:noFill/>
          <a:ln w="9525">
            <a:noFill/>
            <a:miter lim="800000"/>
            <a:headEnd/>
            <a:tailEnd/>
          </a:ln>
          <a:effectLst/>
        </p:spPr>
        <p:txBody>
          <a:bodyPr>
            <a:spAutoFit/>
          </a:bodyPr>
          <a:lstStyle/>
          <a:p>
            <a:pPr algn="ctr" rtl="0">
              <a:spcBef>
                <a:spcPct val="50000"/>
              </a:spcBef>
            </a:pPr>
            <a:r>
              <a:rPr lang="en-US" sz="2400" b="1">
                <a:solidFill>
                  <a:schemeClr val="accent2"/>
                </a:solidFill>
              </a:rPr>
              <a:t>Thanks for your attention</a:t>
            </a:r>
          </a:p>
        </p:txBody>
      </p:sp>
      <p:grpSp>
        <p:nvGrpSpPr>
          <p:cNvPr id="44036" name="Group 4"/>
          <p:cNvGrpSpPr>
            <a:grpSpLocks/>
          </p:cNvGrpSpPr>
          <p:nvPr/>
        </p:nvGrpSpPr>
        <p:grpSpPr bwMode="auto">
          <a:xfrm>
            <a:off x="0" y="6292850"/>
            <a:ext cx="9144000" cy="565150"/>
            <a:chOff x="0" y="3964"/>
            <a:chExt cx="5760" cy="356"/>
          </a:xfrm>
        </p:grpSpPr>
        <p:grpSp>
          <p:nvGrpSpPr>
            <p:cNvPr id="44037" name="Group 5"/>
            <p:cNvGrpSpPr>
              <a:grpSpLocks/>
            </p:cNvGrpSpPr>
            <p:nvPr/>
          </p:nvGrpSpPr>
          <p:grpSpPr bwMode="auto">
            <a:xfrm>
              <a:off x="0" y="3964"/>
              <a:ext cx="5760" cy="356"/>
              <a:chOff x="0" y="3964"/>
              <a:chExt cx="5760" cy="356"/>
            </a:xfrm>
          </p:grpSpPr>
          <p:sp>
            <p:nvSpPr>
              <p:cNvPr id="44038" name="Rectangle 6"/>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44039" name="Text Box 7"/>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44040" name="Picture 8" descr="unesco-arm"/>
              <p:cNvPicPr>
                <a:picLocks noChangeAspect="1" noChangeArrowheads="1"/>
              </p:cNvPicPr>
              <p:nvPr/>
            </p:nvPicPr>
            <p:blipFill>
              <a:blip r:embed="rId2" cstate="print"/>
              <a:srcRect t="20160" b="24921"/>
              <a:stretch>
                <a:fillRect/>
              </a:stretch>
            </p:blipFill>
            <p:spPr bwMode="auto">
              <a:xfrm>
                <a:off x="3926" y="3974"/>
                <a:ext cx="1812" cy="346"/>
              </a:xfrm>
              <a:prstGeom prst="rect">
                <a:avLst/>
              </a:prstGeom>
              <a:noFill/>
            </p:spPr>
          </p:pic>
        </p:grpSp>
        <p:sp>
          <p:nvSpPr>
            <p:cNvPr id="44041" name="Line 9"/>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2" name="AutoShape 3"/>
          <p:cNvGrpSpPr>
            <a:grpSpLocks/>
          </p:cNvGrpSpPr>
          <p:nvPr/>
        </p:nvGrpSpPr>
        <p:grpSpPr bwMode="auto">
          <a:xfrm>
            <a:off x="938213" y="822325"/>
            <a:ext cx="4024312" cy="3895725"/>
            <a:chOff x="591" y="518"/>
            <a:chExt cx="2535" cy="2454"/>
          </a:xfrm>
        </p:grpSpPr>
        <p:pic>
          <p:nvPicPr>
            <p:cNvPr id="3074" name="AutoShape 3"/>
            <p:cNvPicPr>
              <a:picLocks noChangeArrowheads="1"/>
            </p:cNvPicPr>
            <p:nvPr/>
          </p:nvPicPr>
          <p:blipFill>
            <a:blip r:embed="rId2" cstate="print"/>
            <a:srcRect/>
            <a:stretch>
              <a:fillRect/>
            </a:stretch>
          </p:blipFill>
          <p:spPr bwMode="gray">
            <a:xfrm>
              <a:off x="591" y="518"/>
              <a:ext cx="2535" cy="2454"/>
            </a:xfrm>
            <a:prstGeom prst="rect">
              <a:avLst/>
            </a:prstGeom>
            <a:noFill/>
          </p:spPr>
        </p:pic>
        <p:sp>
          <p:nvSpPr>
            <p:cNvPr id="3075" name="Text Box 3"/>
            <p:cNvSpPr txBox="1">
              <a:spLocks noChangeArrowheads="1"/>
            </p:cNvSpPr>
            <p:nvPr/>
          </p:nvSpPr>
          <p:spPr bwMode="auto">
            <a:xfrm>
              <a:off x="990" y="889"/>
              <a:ext cx="1741" cy="1687"/>
            </a:xfrm>
            <a:prstGeom prst="rect">
              <a:avLst/>
            </a:prstGeom>
            <a:noFill/>
            <a:ln w="9525">
              <a:noFill/>
              <a:miter lim="800000"/>
              <a:headEnd/>
              <a:tailEnd/>
            </a:ln>
          </p:spPr>
          <p:txBody>
            <a:bodyPr wrap="none" anchor="ctr"/>
            <a:lstStyle/>
            <a:p>
              <a:endParaRPr lang="ar-SA">
                <a:solidFill>
                  <a:srgbClr val="FFFFFF"/>
                </a:solidFill>
                <a:latin typeface="Calibri" pitchFamily="34" charset="0"/>
              </a:endParaRPr>
            </a:p>
          </p:txBody>
        </p:sp>
      </p:grpSp>
      <p:sp>
        <p:nvSpPr>
          <p:cNvPr id="3" name="Oval 2"/>
          <p:cNvSpPr>
            <a:spLocks noChangeArrowheads="1"/>
          </p:cNvSpPr>
          <p:nvPr/>
        </p:nvSpPr>
        <p:spPr bwMode="gray">
          <a:xfrm>
            <a:off x="1311275" y="1158875"/>
            <a:ext cx="3262313" cy="3160713"/>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p:spPr>
        <p:txBody>
          <a:bodyPr wrap="none" anchor="ctr"/>
          <a:lstStyle/>
          <a:p>
            <a:pPr algn="ctr" rtl="0"/>
            <a:r>
              <a:rPr lang="en-US" sz="2400">
                <a:solidFill>
                  <a:schemeClr val="bg1"/>
                </a:solidFill>
                <a:latin typeface="Calibri" pitchFamily="34" charset="0"/>
              </a:rPr>
              <a:t>Field of studies </a:t>
            </a:r>
          </a:p>
          <a:p>
            <a:pPr algn="ctr" rtl="0"/>
            <a:r>
              <a:rPr lang="en-US" sz="2400">
                <a:solidFill>
                  <a:schemeClr val="bg1"/>
                </a:solidFill>
                <a:latin typeface="Calibri" pitchFamily="34" charset="0"/>
              </a:rPr>
              <a:t>relevant to watershed </a:t>
            </a:r>
          </a:p>
          <a:p>
            <a:pPr algn="ctr" rtl="0"/>
            <a:r>
              <a:rPr lang="en-US" sz="2400">
                <a:solidFill>
                  <a:schemeClr val="bg1"/>
                </a:solidFill>
                <a:latin typeface="Calibri" pitchFamily="34" charset="0"/>
              </a:rPr>
              <a:t>Management </a:t>
            </a:r>
          </a:p>
          <a:p>
            <a:pPr algn="ctr" rtl="0"/>
            <a:r>
              <a:rPr lang="en-US" sz="2400">
                <a:solidFill>
                  <a:schemeClr val="bg1"/>
                </a:solidFill>
                <a:latin typeface="Calibri" pitchFamily="34" charset="0"/>
              </a:rPr>
              <a:t>and reduction of </a:t>
            </a:r>
          </a:p>
          <a:p>
            <a:pPr algn="ctr" rtl="0"/>
            <a:r>
              <a:rPr lang="en-US" sz="2400">
                <a:solidFill>
                  <a:schemeClr val="bg1"/>
                </a:solidFill>
                <a:latin typeface="Calibri" pitchFamily="34" charset="0"/>
              </a:rPr>
              <a:t>floodwater </a:t>
            </a:r>
          </a:p>
          <a:p>
            <a:pPr algn="ctr" rtl="0"/>
            <a:r>
              <a:rPr lang="en-US" sz="2400">
                <a:solidFill>
                  <a:schemeClr val="bg1"/>
                </a:solidFill>
                <a:latin typeface="Calibri" pitchFamily="34" charset="0"/>
              </a:rPr>
              <a:t>sediment load</a:t>
            </a:r>
            <a:endParaRPr lang="fa-IR" sz="2400">
              <a:solidFill>
                <a:schemeClr val="bg1"/>
              </a:solidFill>
              <a:latin typeface="Calibri" pitchFamily="34" charset="0"/>
            </a:endParaRPr>
          </a:p>
        </p:txBody>
      </p:sp>
      <p:sp>
        <p:nvSpPr>
          <p:cNvPr id="4" name="AutoShape 6"/>
          <p:cNvSpPr>
            <a:spLocks noChangeArrowheads="1"/>
          </p:cNvSpPr>
          <p:nvPr/>
        </p:nvSpPr>
        <p:spPr bwMode="gray">
          <a:xfrm>
            <a:off x="4214813" y="857250"/>
            <a:ext cx="3781425" cy="498475"/>
          </a:xfrm>
          <a:prstGeom prst="roundRect">
            <a:avLst>
              <a:gd name="adj" fmla="val 50000"/>
            </a:avLst>
          </a:prstGeom>
          <a:ln>
            <a:headEnd/>
            <a:tailEnd/>
          </a:ln>
        </p:spPr>
        <p:style>
          <a:lnRef idx="1">
            <a:schemeClr val="accent1"/>
          </a:lnRef>
          <a:fillRef idx="2">
            <a:schemeClr val="accent1"/>
          </a:fillRef>
          <a:effectRef idx="1">
            <a:schemeClr val="accent1"/>
          </a:effectRef>
          <a:fontRef idx="minor">
            <a:schemeClr val="dk1"/>
          </a:fontRef>
        </p:style>
        <p:txBody>
          <a:bodyPr wrap="none" anchor="ctr"/>
          <a:lstStyle/>
          <a:p>
            <a:pPr algn="ctr" eaLnBrk="0" fontAlgn="auto" hangingPunct="0">
              <a:spcBef>
                <a:spcPts val="0"/>
              </a:spcBef>
              <a:spcAft>
                <a:spcPts val="0"/>
              </a:spcAft>
              <a:defRPr/>
            </a:pPr>
            <a:r>
              <a:rPr lang="en-US" b="1" dirty="0">
                <a:solidFill>
                  <a:srgbClr val="002060"/>
                </a:solidFill>
              </a:rPr>
              <a:t>1.Hydrology</a:t>
            </a:r>
          </a:p>
        </p:txBody>
      </p:sp>
      <p:grpSp>
        <p:nvGrpSpPr>
          <p:cNvPr id="5" name="AutoShape 5"/>
          <p:cNvGrpSpPr>
            <a:grpSpLocks/>
          </p:cNvGrpSpPr>
          <p:nvPr/>
        </p:nvGrpSpPr>
        <p:grpSpPr bwMode="auto">
          <a:xfrm>
            <a:off x="4643438" y="1412875"/>
            <a:ext cx="3968750" cy="603250"/>
            <a:chOff x="2976" y="922"/>
            <a:chExt cx="2500" cy="380"/>
          </a:xfrm>
        </p:grpSpPr>
        <p:pic>
          <p:nvPicPr>
            <p:cNvPr id="3079" name="AutoShape 5"/>
            <p:cNvPicPr>
              <a:picLocks noChangeArrowheads="1"/>
            </p:cNvPicPr>
            <p:nvPr/>
          </p:nvPicPr>
          <p:blipFill>
            <a:blip r:embed="rId3" cstate="print"/>
            <a:srcRect/>
            <a:stretch>
              <a:fillRect/>
            </a:stretch>
          </p:blipFill>
          <p:spPr bwMode="gray">
            <a:xfrm>
              <a:off x="2976" y="922"/>
              <a:ext cx="2500" cy="380"/>
            </a:xfrm>
            <a:prstGeom prst="rect">
              <a:avLst/>
            </a:prstGeom>
            <a:noFill/>
          </p:spPr>
        </p:pic>
        <p:sp>
          <p:nvSpPr>
            <p:cNvPr id="3080" name="Text Box 8"/>
            <p:cNvSpPr txBox="1">
              <a:spLocks noChangeArrowheads="1"/>
            </p:cNvSpPr>
            <p:nvPr/>
          </p:nvSpPr>
          <p:spPr bwMode="auto">
            <a:xfrm>
              <a:off x="3061" y="991"/>
              <a:ext cx="2336" cy="220"/>
            </a:xfrm>
            <a:prstGeom prst="rect">
              <a:avLst/>
            </a:prstGeom>
            <a:noFill/>
            <a:ln w="9525">
              <a:noFill/>
              <a:miter lim="800000"/>
              <a:headEnd/>
              <a:tailEnd/>
            </a:ln>
          </p:spPr>
          <p:txBody>
            <a:bodyPr wrap="none" anchor="ctr"/>
            <a:lstStyle/>
            <a:p>
              <a:pPr algn="ctr" eaLnBrk="0" hangingPunct="0"/>
              <a:r>
                <a:rPr lang="en-US" b="1">
                  <a:solidFill>
                    <a:schemeClr val="bg1"/>
                  </a:solidFill>
                  <a:latin typeface="Calibri" pitchFamily="34" charset="0"/>
                </a:rPr>
                <a:t>2.Soil and Sediment</a:t>
              </a:r>
            </a:p>
          </p:txBody>
        </p:sp>
      </p:grpSp>
      <p:grpSp>
        <p:nvGrpSpPr>
          <p:cNvPr id="6" name="AutoShape 5"/>
          <p:cNvGrpSpPr>
            <a:grpSpLocks/>
          </p:cNvGrpSpPr>
          <p:nvPr/>
        </p:nvGrpSpPr>
        <p:grpSpPr bwMode="auto">
          <a:xfrm>
            <a:off x="4937125" y="2749550"/>
            <a:ext cx="3975100" cy="603250"/>
            <a:chOff x="3110" y="1732"/>
            <a:chExt cx="2504" cy="380"/>
          </a:xfrm>
        </p:grpSpPr>
        <p:pic>
          <p:nvPicPr>
            <p:cNvPr id="3082" name="AutoShape 5"/>
            <p:cNvPicPr>
              <a:picLocks noChangeArrowheads="1"/>
            </p:cNvPicPr>
            <p:nvPr/>
          </p:nvPicPr>
          <p:blipFill>
            <a:blip r:embed="rId4" cstate="print"/>
            <a:srcRect/>
            <a:stretch>
              <a:fillRect/>
            </a:stretch>
          </p:blipFill>
          <p:spPr bwMode="gray">
            <a:xfrm>
              <a:off x="3110" y="1732"/>
              <a:ext cx="2504" cy="380"/>
            </a:xfrm>
            <a:prstGeom prst="rect">
              <a:avLst/>
            </a:prstGeom>
            <a:noFill/>
          </p:spPr>
        </p:pic>
        <p:sp>
          <p:nvSpPr>
            <p:cNvPr id="3083" name="Text Box 11"/>
            <p:cNvSpPr txBox="1">
              <a:spLocks noChangeArrowheads="1"/>
            </p:cNvSpPr>
            <p:nvPr/>
          </p:nvSpPr>
          <p:spPr bwMode="auto">
            <a:xfrm>
              <a:off x="3196" y="1801"/>
              <a:ext cx="2336" cy="220"/>
            </a:xfrm>
            <a:prstGeom prst="rect">
              <a:avLst/>
            </a:prstGeom>
            <a:noFill/>
            <a:ln w="9525">
              <a:noFill/>
              <a:miter lim="800000"/>
              <a:headEnd/>
              <a:tailEnd/>
            </a:ln>
          </p:spPr>
          <p:txBody>
            <a:bodyPr wrap="none" anchor="ctr"/>
            <a:lstStyle/>
            <a:p>
              <a:pPr algn="ctr" eaLnBrk="0" hangingPunct="0"/>
              <a:r>
                <a:rPr lang="en-US" b="1">
                  <a:solidFill>
                    <a:schemeClr val="bg1"/>
                  </a:solidFill>
                  <a:latin typeface="Calibri" pitchFamily="34" charset="0"/>
                </a:rPr>
                <a:t>4.Geology</a:t>
              </a:r>
            </a:p>
          </p:txBody>
        </p:sp>
      </p:grpSp>
      <p:sp>
        <p:nvSpPr>
          <p:cNvPr id="7" name="AutoShape 5"/>
          <p:cNvSpPr>
            <a:spLocks noChangeArrowheads="1"/>
          </p:cNvSpPr>
          <p:nvPr/>
        </p:nvSpPr>
        <p:spPr bwMode="gray">
          <a:xfrm>
            <a:off x="4786313" y="3429000"/>
            <a:ext cx="3781425" cy="500063"/>
          </a:xfrm>
          <a:prstGeom prst="roundRect">
            <a:avLst>
              <a:gd name="adj" fmla="val 50000"/>
            </a:avLst>
          </a:prstGeom>
          <a:gradFill rotWithShape="1">
            <a:gsLst>
              <a:gs pos="0">
                <a:schemeClr val="accent1"/>
              </a:gs>
              <a:gs pos="100000">
                <a:schemeClr val="accent1">
                  <a:gamma/>
                  <a:tint val="5882"/>
                  <a:invGamma/>
                </a:schemeClr>
              </a:gs>
            </a:gsLst>
            <a:lin ang="0" scaled="1"/>
          </a:gradFill>
          <a:ln w="38100" algn="ctr">
            <a:solidFill>
              <a:schemeClr val="tx1"/>
            </a:solidFill>
            <a:round/>
            <a:headEnd/>
            <a:tailEnd/>
          </a:ln>
          <a:effectLst/>
        </p:spPr>
        <p:txBody>
          <a:bodyPr wrap="none" anchor="ctr"/>
          <a:lstStyle/>
          <a:p>
            <a:pPr algn="ctr" rtl="0" eaLnBrk="0" hangingPunct="0"/>
            <a:r>
              <a:rPr lang="en-US" b="1">
                <a:solidFill>
                  <a:srgbClr val="355CA1"/>
                </a:solidFill>
                <a:latin typeface="Calibri" pitchFamily="34" charset="0"/>
              </a:rPr>
              <a:t>5.Economy</a:t>
            </a:r>
          </a:p>
        </p:txBody>
      </p:sp>
      <p:sp>
        <p:nvSpPr>
          <p:cNvPr id="9" name="AutoShape 6"/>
          <p:cNvSpPr>
            <a:spLocks noChangeArrowheads="1"/>
          </p:cNvSpPr>
          <p:nvPr/>
        </p:nvSpPr>
        <p:spPr bwMode="gray">
          <a:xfrm>
            <a:off x="4286250" y="4071938"/>
            <a:ext cx="3781425" cy="498475"/>
          </a:xfrm>
          <a:prstGeom prst="roundRect">
            <a:avLst>
              <a:gd name="adj" fmla="val 50000"/>
            </a:avLst>
          </a:prstGeom>
          <a:gradFill rotWithShape="1">
            <a:gsLst>
              <a:gs pos="0">
                <a:schemeClr val="tx2"/>
              </a:gs>
              <a:gs pos="100000">
                <a:schemeClr val="tx2">
                  <a:gamma/>
                  <a:tint val="5882"/>
                  <a:invGamma/>
                </a:schemeClr>
              </a:gs>
            </a:gsLst>
            <a:lin ang="0" scaled="1"/>
          </a:gradFill>
          <a:ln w="38100" algn="ctr">
            <a:solidFill>
              <a:schemeClr val="tx1"/>
            </a:solidFill>
            <a:round/>
            <a:headEnd/>
            <a:tailEnd/>
          </a:ln>
          <a:effectLst/>
        </p:spPr>
        <p:txBody>
          <a:bodyPr wrap="none" anchor="ctr"/>
          <a:lstStyle/>
          <a:p>
            <a:pPr algn="ctr" eaLnBrk="0" hangingPunct="0"/>
            <a:r>
              <a:rPr lang="en-US" b="1">
                <a:solidFill>
                  <a:srgbClr val="0000FF"/>
                </a:solidFill>
                <a:latin typeface="Calibri" pitchFamily="34" charset="0"/>
              </a:rPr>
              <a:t>6.Society </a:t>
            </a:r>
          </a:p>
        </p:txBody>
      </p:sp>
      <p:grpSp>
        <p:nvGrpSpPr>
          <p:cNvPr id="10" name="AutoShape 5"/>
          <p:cNvGrpSpPr>
            <a:grpSpLocks/>
          </p:cNvGrpSpPr>
          <p:nvPr/>
        </p:nvGrpSpPr>
        <p:grpSpPr bwMode="auto">
          <a:xfrm>
            <a:off x="3517900" y="4608513"/>
            <a:ext cx="4327525" cy="609600"/>
            <a:chOff x="2216" y="2903"/>
            <a:chExt cx="2726" cy="384"/>
          </a:xfrm>
        </p:grpSpPr>
        <p:pic>
          <p:nvPicPr>
            <p:cNvPr id="3088" name="AutoShape 5"/>
            <p:cNvPicPr>
              <a:picLocks noChangeArrowheads="1"/>
            </p:cNvPicPr>
            <p:nvPr/>
          </p:nvPicPr>
          <p:blipFill>
            <a:blip r:embed="rId5" cstate="print"/>
            <a:srcRect/>
            <a:stretch>
              <a:fillRect/>
            </a:stretch>
          </p:blipFill>
          <p:spPr bwMode="gray">
            <a:xfrm>
              <a:off x="2216" y="2903"/>
              <a:ext cx="2726" cy="384"/>
            </a:xfrm>
            <a:prstGeom prst="rect">
              <a:avLst/>
            </a:prstGeom>
            <a:noFill/>
          </p:spPr>
        </p:pic>
        <p:sp>
          <p:nvSpPr>
            <p:cNvPr id="3089" name="Text Box 17"/>
            <p:cNvSpPr txBox="1">
              <a:spLocks noChangeArrowheads="1"/>
            </p:cNvSpPr>
            <p:nvPr/>
          </p:nvSpPr>
          <p:spPr bwMode="auto">
            <a:xfrm>
              <a:off x="2341" y="2971"/>
              <a:ext cx="2473" cy="223"/>
            </a:xfrm>
            <a:prstGeom prst="rect">
              <a:avLst/>
            </a:prstGeom>
            <a:noFill/>
            <a:ln w="9525">
              <a:noFill/>
              <a:miter lim="800000"/>
              <a:headEnd/>
              <a:tailEnd/>
            </a:ln>
          </p:spPr>
          <p:txBody>
            <a:bodyPr wrap="none" anchor="ctr"/>
            <a:lstStyle/>
            <a:p>
              <a:pPr algn="ctr" rtl="0" eaLnBrk="0" hangingPunct="0"/>
              <a:r>
                <a:rPr lang="en-US" b="1">
                  <a:solidFill>
                    <a:srgbClr val="0000FF"/>
                  </a:solidFill>
                  <a:latin typeface="Calibri" pitchFamily="34" charset="0"/>
                </a:rPr>
                <a:t>7.Civil Engineering</a:t>
              </a:r>
            </a:p>
          </p:txBody>
        </p:sp>
      </p:grpSp>
      <p:sp>
        <p:nvSpPr>
          <p:cNvPr id="11" name="5-Point Star 10">
            <a:hlinkClick r:id="" action="ppaction://hlinkshowjump?jump=previousslide" highlightClick="1"/>
          </p:cNvPr>
          <p:cNvSpPr/>
          <p:nvPr/>
        </p:nvSpPr>
        <p:spPr>
          <a:xfrm>
            <a:off x="642938" y="5572125"/>
            <a:ext cx="357187" cy="285750"/>
          </a:xfrm>
          <a:prstGeom prst="star5">
            <a:avLst/>
          </a:prstGeom>
        </p:spPr>
        <p:style>
          <a:lnRef idx="3">
            <a:schemeClr val="lt1"/>
          </a:lnRef>
          <a:fillRef idx="1">
            <a:schemeClr val="accent1"/>
          </a:fillRef>
          <a:effectRef idx="1">
            <a:schemeClr val="accent1"/>
          </a:effectRef>
          <a:fontRef idx="minor">
            <a:schemeClr val="lt1"/>
          </a:fontRef>
        </p:style>
        <p:txBody>
          <a:bodyPr rtlCol="1" anchor="ctr"/>
          <a:lstStyle/>
          <a:p>
            <a:pPr algn="ctr" fontAlgn="auto">
              <a:spcBef>
                <a:spcPts val="0"/>
              </a:spcBef>
              <a:spcAft>
                <a:spcPts val="0"/>
              </a:spcAft>
              <a:defRPr/>
            </a:pPr>
            <a:endParaRPr lang="fa-IR"/>
          </a:p>
        </p:txBody>
      </p:sp>
      <p:grpSp>
        <p:nvGrpSpPr>
          <p:cNvPr id="8" name="AutoShape 5"/>
          <p:cNvGrpSpPr>
            <a:grpSpLocks/>
          </p:cNvGrpSpPr>
          <p:nvPr/>
        </p:nvGrpSpPr>
        <p:grpSpPr bwMode="auto">
          <a:xfrm>
            <a:off x="4932363" y="2060575"/>
            <a:ext cx="3975100" cy="603250"/>
            <a:chOff x="3110" y="1732"/>
            <a:chExt cx="2504" cy="380"/>
          </a:xfrm>
        </p:grpSpPr>
        <p:pic>
          <p:nvPicPr>
            <p:cNvPr id="3093" name="AutoShape 5"/>
            <p:cNvPicPr>
              <a:picLocks noChangeArrowheads="1"/>
            </p:cNvPicPr>
            <p:nvPr/>
          </p:nvPicPr>
          <p:blipFill>
            <a:blip r:embed="rId4" cstate="print"/>
            <a:srcRect/>
            <a:stretch>
              <a:fillRect/>
            </a:stretch>
          </p:blipFill>
          <p:spPr bwMode="gray">
            <a:xfrm>
              <a:off x="3110" y="1732"/>
              <a:ext cx="2504" cy="380"/>
            </a:xfrm>
            <a:prstGeom prst="rect">
              <a:avLst/>
            </a:prstGeom>
            <a:noFill/>
          </p:spPr>
        </p:pic>
        <p:sp>
          <p:nvSpPr>
            <p:cNvPr id="3094" name="Text Box 22"/>
            <p:cNvSpPr txBox="1">
              <a:spLocks noChangeArrowheads="1"/>
            </p:cNvSpPr>
            <p:nvPr/>
          </p:nvSpPr>
          <p:spPr bwMode="auto">
            <a:xfrm>
              <a:off x="3196" y="1801"/>
              <a:ext cx="2336" cy="220"/>
            </a:xfrm>
            <a:prstGeom prst="rect">
              <a:avLst/>
            </a:prstGeom>
            <a:noFill/>
            <a:ln w="9525">
              <a:noFill/>
              <a:miter lim="800000"/>
              <a:headEnd/>
              <a:tailEnd/>
            </a:ln>
          </p:spPr>
          <p:txBody>
            <a:bodyPr wrap="none" anchor="ctr"/>
            <a:lstStyle/>
            <a:p>
              <a:pPr algn="ctr" rtl="0" eaLnBrk="0" hangingPunct="0"/>
              <a:r>
                <a:rPr lang="en-US" b="1">
                  <a:solidFill>
                    <a:schemeClr val="bg1"/>
                  </a:solidFill>
                  <a:latin typeface="Calibri" pitchFamily="34" charset="0"/>
                </a:rPr>
                <a:t>3.Vegetation cover </a:t>
              </a:r>
            </a:p>
          </p:txBody>
        </p:sp>
      </p:grpSp>
      <p:grpSp>
        <p:nvGrpSpPr>
          <p:cNvPr id="3113" name="Group 41"/>
          <p:cNvGrpSpPr>
            <a:grpSpLocks/>
          </p:cNvGrpSpPr>
          <p:nvPr/>
        </p:nvGrpSpPr>
        <p:grpSpPr bwMode="auto">
          <a:xfrm>
            <a:off x="0" y="6292850"/>
            <a:ext cx="9144000" cy="565150"/>
            <a:chOff x="0" y="3964"/>
            <a:chExt cx="5760" cy="356"/>
          </a:xfrm>
        </p:grpSpPr>
        <p:grpSp>
          <p:nvGrpSpPr>
            <p:cNvPr id="3112" name="Group 40"/>
            <p:cNvGrpSpPr>
              <a:grpSpLocks/>
            </p:cNvGrpSpPr>
            <p:nvPr/>
          </p:nvGrpSpPr>
          <p:grpSpPr bwMode="auto">
            <a:xfrm>
              <a:off x="0" y="3964"/>
              <a:ext cx="5760" cy="356"/>
              <a:chOff x="0" y="3964"/>
              <a:chExt cx="5760" cy="356"/>
            </a:xfrm>
          </p:grpSpPr>
          <p:sp>
            <p:nvSpPr>
              <p:cNvPr id="3108" name="Rectangle 36"/>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3109" name="Text Box 37"/>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3110" name="Picture 38"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3111" name="Line 39"/>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9" presetClass="entr" presetSubtype="0" accel="10000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p:cTn id="39" dur="5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9" presetClass="entr" presetSubtype="0" accel="100000"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p:cTn id="55" dur="5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56" dur="5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57" dur="5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5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98" name="Group 11"/>
          <p:cNvGrpSpPr>
            <a:grpSpLocks/>
          </p:cNvGrpSpPr>
          <p:nvPr/>
        </p:nvGrpSpPr>
        <p:grpSpPr bwMode="auto">
          <a:xfrm>
            <a:off x="865188" y="1109663"/>
            <a:ext cx="3949700" cy="3938587"/>
            <a:chOff x="680" y="1227"/>
            <a:chExt cx="2488" cy="2481"/>
          </a:xfrm>
        </p:grpSpPr>
        <p:grpSp>
          <p:nvGrpSpPr>
            <p:cNvPr id="3" name="AutoShape 3"/>
            <p:cNvGrpSpPr>
              <a:grpSpLocks/>
            </p:cNvGrpSpPr>
            <p:nvPr/>
          </p:nvGrpSpPr>
          <p:grpSpPr bwMode="auto">
            <a:xfrm>
              <a:off x="680" y="1227"/>
              <a:ext cx="2488" cy="2481"/>
              <a:chOff x="865632" y="1109472"/>
              <a:chExt cx="3950208" cy="3938016"/>
            </a:xfrm>
          </p:grpSpPr>
          <p:pic>
            <p:nvPicPr>
              <p:cNvPr id="4103" name="AutoShape 3"/>
              <p:cNvPicPr>
                <a:picLocks noChangeArrowheads="1"/>
              </p:cNvPicPr>
              <p:nvPr/>
            </p:nvPicPr>
            <p:blipFill>
              <a:blip r:embed="rId2" cstate="print"/>
              <a:srcRect/>
              <a:stretch>
                <a:fillRect/>
              </a:stretch>
            </p:blipFill>
            <p:spPr bwMode="gray">
              <a:xfrm>
                <a:off x="865632" y="1109472"/>
                <a:ext cx="3950208" cy="3938016"/>
              </a:xfrm>
              <a:prstGeom prst="rect">
                <a:avLst/>
              </a:prstGeom>
              <a:noFill/>
            </p:spPr>
          </p:pic>
          <p:sp>
            <p:nvSpPr>
              <p:cNvPr id="4104" name="Text Box 8"/>
              <p:cNvSpPr txBox="1">
                <a:spLocks noChangeArrowheads="1"/>
              </p:cNvSpPr>
              <p:nvPr/>
            </p:nvSpPr>
            <p:spPr bwMode="auto">
              <a:xfrm>
                <a:off x="1490093" y="1704405"/>
                <a:ext cx="2711002" cy="2711003"/>
              </a:xfrm>
              <a:prstGeom prst="rect">
                <a:avLst/>
              </a:prstGeom>
              <a:noFill/>
              <a:ln w="9525">
                <a:noFill/>
                <a:miter lim="800000"/>
                <a:headEnd/>
                <a:tailEnd/>
              </a:ln>
            </p:spPr>
            <p:txBody>
              <a:bodyPr wrap="none" anchor="ctr"/>
              <a:lstStyle/>
              <a:p>
                <a:endParaRPr lang="ar-SA">
                  <a:solidFill>
                    <a:srgbClr val="FFFFFF"/>
                  </a:solidFill>
                  <a:latin typeface="Calibri" pitchFamily="34" charset="0"/>
                </a:endParaRPr>
              </a:p>
            </p:txBody>
          </p:sp>
        </p:grpSp>
        <p:sp>
          <p:nvSpPr>
            <p:cNvPr id="4" name="Oval 3"/>
            <p:cNvSpPr>
              <a:spLocks noChangeArrowheads="1"/>
            </p:cNvSpPr>
            <p:nvPr/>
          </p:nvSpPr>
          <p:spPr bwMode="gray">
            <a:xfrm>
              <a:off x="912" y="1440"/>
              <a:ext cx="2016" cy="2016"/>
            </a:xfrm>
            <a:prstGeom prst="ellipse">
              <a:avLst/>
            </a:prstGeom>
            <a:gradFill rotWithShape="1">
              <a:gsLst>
                <a:gs pos="0">
                  <a:schemeClr val="accent2">
                    <a:gamma/>
                    <a:tint val="56471"/>
                    <a:invGamma/>
                  </a:schemeClr>
                </a:gs>
                <a:gs pos="100000">
                  <a:schemeClr val="accent2"/>
                </a:gs>
              </a:gsLst>
              <a:path path="shape">
                <a:fillToRect l="50000" t="50000" r="50000" b="50000"/>
              </a:path>
            </a:gradFill>
            <a:ln w="28575" algn="ctr">
              <a:solidFill>
                <a:srgbClr val="FFFFFF"/>
              </a:solidFill>
              <a:round/>
              <a:headEnd/>
              <a:tailEnd/>
            </a:ln>
            <a:effectLst/>
          </p:spPr>
          <p:txBody>
            <a:bodyPr wrap="none" anchor="ctr"/>
            <a:lstStyle/>
            <a:p>
              <a:pPr fontAlgn="auto">
                <a:spcBef>
                  <a:spcPts val="0"/>
                </a:spcBef>
                <a:spcAft>
                  <a:spcPts val="0"/>
                </a:spcAft>
                <a:defRPr/>
              </a:pPr>
              <a:endParaRPr lang="fa-IR">
                <a:latin typeface="+mn-lt"/>
                <a:cs typeface="+mn-cs"/>
              </a:endParaRPr>
            </a:p>
          </p:txBody>
        </p:sp>
        <p:sp>
          <p:nvSpPr>
            <p:cNvPr id="9" name="Text Box 10"/>
            <p:cNvSpPr txBox="1">
              <a:spLocks noChangeArrowheads="1"/>
            </p:cNvSpPr>
            <p:nvPr/>
          </p:nvSpPr>
          <p:spPr bwMode="gray">
            <a:xfrm>
              <a:off x="1389" y="2238"/>
              <a:ext cx="1192" cy="672"/>
            </a:xfrm>
            <a:prstGeom prst="rect">
              <a:avLst/>
            </a:prstGeom>
            <a:noFill/>
            <a:ln w="9525" algn="ctr">
              <a:noFill/>
              <a:miter lim="800000"/>
              <a:headEnd/>
              <a:tailEnd/>
            </a:ln>
            <a:effectLst>
              <a:outerShdw dist="35921" dir="2700000" algn="ctr" rotWithShape="0">
                <a:srgbClr val="000000"/>
              </a:outerShdw>
            </a:effectLst>
          </p:spPr>
          <p:txBody>
            <a:bodyPr wrap="none">
              <a:spAutoFit/>
            </a:bodyPr>
            <a:lstStyle/>
            <a:p>
              <a:pPr algn="ctr" rtl="0" eaLnBrk="0" hangingPunct="0"/>
              <a:r>
                <a:rPr lang="en-US" sz="3200" b="1">
                  <a:solidFill>
                    <a:srgbClr val="FFFFFF"/>
                  </a:solidFill>
                  <a:effectLst>
                    <a:outerShdw blurRad="38100" dist="38100" dir="2700000" algn="tl">
                      <a:srgbClr val="000000"/>
                    </a:outerShdw>
                  </a:effectLst>
                  <a:latin typeface="Calibri" pitchFamily="34" charset="0"/>
                </a:rPr>
                <a:t>Executive </a:t>
              </a:r>
            </a:p>
            <a:p>
              <a:pPr algn="ctr" rtl="0" eaLnBrk="0" hangingPunct="0"/>
              <a:r>
                <a:rPr lang="en-US" sz="3200" b="1">
                  <a:solidFill>
                    <a:srgbClr val="FFFFFF"/>
                  </a:solidFill>
                  <a:effectLst>
                    <a:outerShdw blurRad="38100" dist="38100" dir="2700000" algn="tl">
                      <a:srgbClr val="000000"/>
                    </a:outerShdw>
                  </a:effectLst>
                  <a:latin typeface="Calibri" pitchFamily="34" charset="0"/>
                </a:rPr>
                <a:t>activities</a:t>
              </a:r>
            </a:p>
          </p:txBody>
        </p:sp>
      </p:grpSp>
      <p:sp>
        <p:nvSpPr>
          <p:cNvPr id="13" name="5-Point Star 12">
            <a:hlinkClick r:id="rId3" action="ppaction://hlinksldjump" highlightClick="1"/>
          </p:cNvPr>
          <p:cNvSpPr/>
          <p:nvPr/>
        </p:nvSpPr>
        <p:spPr>
          <a:xfrm>
            <a:off x="571500" y="5357813"/>
            <a:ext cx="357188" cy="285750"/>
          </a:xfrm>
          <a:prstGeom prst="star5">
            <a:avLst/>
          </a:prstGeom>
        </p:spPr>
        <p:style>
          <a:lnRef idx="1">
            <a:schemeClr val="accent6"/>
          </a:lnRef>
          <a:fillRef idx="3">
            <a:schemeClr val="accent6"/>
          </a:fillRef>
          <a:effectRef idx="2">
            <a:schemeClr val="accent6"/>
          </a:effectRef>
          <a:fontRef idx="minor">
            <a:schemeClr val="lt1"/>
          </a:fontRef>
        </p:style>
        <p:txBody>
          <a:bodyPr rtlCol="1" anchor="ctr"/>
          <a:lstStyle/>
          <a:p>
            <a:pPr algn="ctr" fontAlgn="auto">
              <a:spcBef>
                <a:spcPts val="0"/>
              </a:spcBef>
              <a:spcAft>
                <a:spcPts val="0"/>
              </a:spcAft>
              <a:defRPr/>
            </a:pPr>
            <a:endParaRPr lang="fa-IR"/>
          </a:p>
        </p:txBody>
      </p:sp>
      <p:pic>
        <p:nvPicPr>
          <p:cNvPr id="15" name="AutoShape 5"/>
          <p:cNvPicPr>
            <a:picLocks noChangeArrowheads="1"/>
          </p:cNvPicPr>
          <p:nvPr/>
        </p:nvPicPr>
        <p:blipFill>
          <a:blip r:embed="rId4" cstate="print"/>
          <a:srcRect/>
          <a:stretch>
            <a:fillRect/>
          </a:stretch>
        </p:blipFill>
        <p:spPr bwMode="gray">
          <a:xfrm>
            <a:off x="4572000" y="1412875"/>
            <a:ext cx="3887788" cy="750888"/>
          </a:xfrm>
          <a:prstGeom prst="rect">
            <a:avLst/>
          </a:prstGeom>
          <a:noFill/>
        </p:spPr>
      </p:pic>
      <p:grpSp>
        <p:nvGrpSpPr>
          <p:cNvPr id="4112" name="Group 16"/>
          <p:cNvGrpSpPr>
            <a:grpSpLocks/>
          </p:cNvGrpSpPr>
          <p:nvPr/>
        </p:nvGrpSpPr>
        <p:grpSpPr bwMode="auto">
          <a:xfrm>
            <a:off x="4872038" y="3487738"/>
            <a:ext cx="3889375" cy="744537"/>
            <a:chOff x="2845" y="2277"/>
            <a:chExt cx="2450" cy="469"/>
          </a:xfrm>
        </p:grpSpPr>
        <p:pic>
          <p:nvPicPr>
            <p:cNvPr id="11" name="AutoShape 5"/>
            <p:cNvPicPr>
              <a:picLocks noChangeArrowheads="1"/>
            </p:cNvPicPr>
            <p:nvPr/>
          </p:nvPicPr>
          <p:blipFill>
            <a:blip r:embed="rId5" cstate="print"/>
            <a:srcRect/>
            <a:stretch>
              <a:fillRect/>
            </a:stretch>
          </p:blipFill>
          <p:spPr bwMode="gray">
            <a:xfrm>
              <a:off x="2845" y="2277"/>
              <a:ext cx="2450" cy="469"/>
            </a:xfrm>
            <a:prstGeom prst="rect">
              <a:avLst/>
            </a:prstGeom>
            <a:noFill/>
          </p:spPr>
        </p:pic>
        <p:sp>
          <p:nvSpPr>
            <p:cNvPr id="4108" name="Text Box 12"/>
            <p:cNvSpPr txBox="1">
              <a:spLocks noChangeArrowheads="1"/>
            </p:cNvSpPr>
            <p:nvPr/>
          </p:nvSpPr>
          <p:spPr bwMode="auto">
            <a:xfrm>
              <a:off x="3470" y="2341"/>
              <a:ext cx="1406" cy="231"/>
            </a:xfrm>
            <a:prstGeom prst="rect">
              <a:avLst/>
            </a:prstGeom>
            <a:solidFill>
              <a:srgbClr val="FF9900"/>
            </a:solidFill>
            <a:ln w="9525">
              <a:noFill/>
              <a:miter lim="800000"/>
              <a:headEnd/>
              <a:tailEnd/>
            </a:ln>
            <a:effectLst/>
          </p:spPr>
          <p:txBody>
            <a:bodyPr>
              <a:spAutoFit/>
            </a:bodyPr>
            <a:lstStyle/>
            <a:p>
              <a:pPr algn="l" rtl="0">
                <a:spcBef>
                  <a:spcPct val="50000"/>
                </a:spcBef>
              </a:pPr>
              <a:r>
                <a:rPr lang="en-US" b="1"/>
                <a:t>3. Biomechanical</a:t>
              </a:r>
            </a:p>
          </p:txBody>
        </p:sp>
      </p:grpSp>
      <p:sp>
        <p:nvSpPr>
          <p:cNvPr id="4109" name="Text Box 13"/>
          <p:cNvSpPr txBox="1">
            <a:spLocks noChangeArrowheads="1"/>
          </p:cNvSpPr>
          <p:nvPr/>
        </p:nvSpPr>
        <p:spPr bwMode="auto">
          <a:xfrm>
            <a:off x="5651500" y="1484313"/>
            <a:ext cx="1763713" cy="366712"/>
          </a:xfrm>
          <a:prstGeom prst="rect">
            <a:avLst/>
          </a:prstGeom>
          <a:solidFill>
            <a:srgbClr val="FF9900"/>
          </a:solidFill>
          <a:ln w="9525">
            <a:noFill/>
            <a:miter lim="800000"/>
            <a:headEnd/>
            <a:tailEnd/>
          </a:ln>
          <a:effectLst/>
        </p:spPr>
        <p:txBody>
          <a:bodyPr>
            <a:spAutoFit/>
          </a:bodyPr>
          <a:lstStyle/>
          <a:p>
            <a:pPr>
              <a:spcBef>
                <a:spcPct val="50000"/>
              </a:spcBef>
            </a:pPr>
            <a:r>
              <a:rPr lang="en-US" b="1"/>
              <a:t>1. Mechanical</a:t>
            </a:r>
          </a:p>
        </p:txBody>
      </p:sp>
      <p:grpSp>
        <p:nvGrpSpPr>
          <p:cNvPr id="4111" name="Group 15"/>
          <p:cNvGrpSpPr>
            <a:grpSpLocks/>
          </p:cNvGrpSpPr>
          <p:nvPr/>
        </p:nvGrpSpPr>
        <p:grpSpPr bwMode="auto">
          <a:xfrm>
            <a:off x="4927600" y="2466975"/>
            <a:ext cx="3889375" cy="749300"/>
            <a:chOff x="3152" y="1389"/>
            <a:chExt cx="2450" cy="472"/>
          </a:xfrm>
        </p:grpSpPr>
        <p:pic>
          <p:nvPicPr>
            <p:cNvPr id="10" name="AutoShape 5"/>
            <p:cNvPicPr>
              <a:picLocks noChangeArrowheads="1"/>
            </p:cNvPicPr>
            <p:nvPr/>
          </p:nvPicPr>
          <p:blipFill>
            <a:blip r:embed="rId6" cstate="print"/>
            <a:srcRect/>
            <a:stretch>
              <a:fillRect/>
            </a:stretch>
          </p:blipFill>
          <p:spPr bwMode="gray">
            <a:xfrm>
              <a:off x="3152" y="1389"/>
              <a:ext cx="2450" cy="472"/>
            </a:xfrm>
            <a:prstGeom prst="rect">
              <a:avLst/>
            </a:prstGeom>
            <a:noFill/>
          </p:spPr>
        </p:pic>
        <p:sp>
          <p:nvSpPr>
            <p:cNvPr id="4110" name="Text Box 14"/>
            <p:cNvSpPr txBox="1">
              <a:spLocks noChangeArrowheads="1"/>
            </p:cNvSpPr>
            <p:nvPr/>
          </p:nvSpPr>
          <p:spPr bwMode="auto">
            <a:xfrm>
              <a:off x="3833" y="1434"/>
              <a:ext cx="1111" cy="231"/>
            </a:xfrm>
            <a:prstGeom prst="rect">
              <a:avLst/>
            </a:prstGeom>
            <a:solidFill>
              <a:srgbClr val="FF9900"/>
            </a:solidFill>
            <a:ln w="9525">
              <a:noFill/>
              <a:miter lim="800000"/>
              <a:headEnd/>
              <a:tailEnd/>
            </a:ln>
            <a:effectLst/>
          </p:spPr>
          <p:txBody>
            <a:bodyPr>
              <a:spAutoFit/>
            </a:bodyPr>
            <a:lstStyle/>
            <a:p>
              <a:pPr>
                <a:spcBef>
                  <a:spcPct val="50000"/>
                </a:spcBef>
              </a:pPr>
              <a:r>
                <a:rPr lang="en-US" b="1"/>
                <a:t>2. Biological</a:t>
              </a:r>
            </a:p>
          </p:txBody>
        </p:sp>
      </p:grpSp>
      <p:grpSp>
        <p:nvGrpSpPr>
          <p:cNvPr id="4124" name="Group 28"/>
          <p:cNvGrpSpPr>
            <a:grpSpLocks/>
          </p:cNvGrpSpPr>
          <p:nvPr/>
        </p:nvGrpSpPr>
        <p:grpSpPr bwMode="auto">
          <a:xfrm>
            <a:off x="0" y="6292850"/>
            <a:ext cx="9144000" cy="565150"/>
            <a:chOff x="0" y="3964"/>
            <a:chExt cx="5760" cy="356"/>
          </a:xfrm>
        </p:grpSpPr>
        <p:grpSp>
          <p:nvGrpSpPr>
            <p:cNvPr id="4125" name="Group 29"/>
            <p:cNvGrpSpPr>
              <a:grpSpLocks/>
            </p:cNvGrpSpPr>
            <p:nvPr/>
          </p:nvGrpSpPr>
          <p:grpSpPr bwMode="auto">
            <a:xfrm>
              <a:off x="0" y="3964"/>
              <a:ext cx="5760" cy="356"/>
              <a:chOff x="0" y="3964"/>
              <a:chExt cx="5760" cy="356"/>
            </a:xfrm>
          </p:grpSpPr>
          <p:sp>
            <p:nvSpPr>
              <p:cNvPr id="4126" name="Rectangle 30"/>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4127" name="Text Box 31"/>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4128" name="Picture 32" descr="unesco-arm"/>
              <p:cNvPicPr>
                <a:picLocks noChangeAspect="1" noChangeArrowheads="1"/>
              </p:cNvPicPr>
              <p:nvPr/>
            </p:nvPicPr>
            <p:blipFill>
              <a:blip r:embed="rId7" cstate="print"/>
              <a:srcRect t="20160" b="24921"/>
              <a:stretch>
                <a:fillRect/>
              </a:stretch>
            </p:blipFill>
            <p:spPr bwMode="auto">
              <a:xfrm>
                <a:off x="3926" y="3974"/>
                <a:ext cx="1812" cy="346"/>
              </a:xfrm>
              <a:prstGeom prst="rect">
                <a:avLst/>
              </a:prstGeom>
              <a:noFill/>
            </p:spPr>
          </p:pic>
        </p:grpSp>
        <p:sp>
          <p:nvSpPr>
            <p:cNvPr id="4129" name="Line 33"/>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5"/>
                                        </p:tgtEl>
                                        <p:attrNameLst>
                                          <p:attrName>ppt_y</p:attrName>
                                        </p:attrNameLst>
                                      </p:cBhvr>
                                      <p:tavLst>
                                        <p:tav tm="0">
                                          <p:val>
                                            <p:strVal val="#ppt_y"/>
                                          </p:val>
                                        </p:tav>
                                        <p:tav tm="100000">
                                          <p:val>
                                            <p:strVal val="#ppt_y"/>
                                          </p:val>
                                        </p:tav>
                                      </p:tavLst>
                                    </p:anim>
                                    <p:anim calcmode="lin" valueType="num">
                                      <p:cBhvr>
                                        <p:cTn id="9"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1"/>
          <p:cNvGrpSpPr>
            <a:grpSpLocks/>
          </p:cNvGrpSpPr>
          <p:nvPr/>
        </p:nvGrpSpPr>
        <p:grpSpPr bwMode="auto">
          <a:xfrm>
            <a:off x="3071813" y="1357313"/>
            <a:ext cx="2998787" cy="1601787"/>
            <a:chOff x="1997" y="1314"/>
            <a:chExt cx="1889" cy="1009"/>
          </a:xfrm>
        </p:grpSpPr>
        <p:grpSp>
          <p:nvGrpSpPr>
            <p:cNvPr id="16387" name="Group 12"/>
            <p:cNvGrpSpPr>
              <a:grpSpLocks/>
            </p:cNvGrpSpPr>
            <p:nvPr/>
          </p:nvGrpSpPr>
          <p:grpSpPr bwMode="auto">
            <a:xfrm>
              <a:off x="1997" y="1404"/>
              <a:ext cx="1889" cy="919"/>
              <a:chOff x="1973" y="1027"/>
              <a:chExt cx="1926" cy="937"/>
            </a:xfrm>
          </p:grpSpPr>
          <p:sp>
            <p:nvSpPr>
              <p:cNvPr id="10" name="Oval 13"/>
              <p:cNvSpPr>
                <a:spLocks noChangeArrowheads="1"/>
              </p:cNvSpPr>
              <p:nvPr/>
            </p:nvSpPr>
            <p:spPr bwMode="gray">
              <a:xfrm>
                <a:off x="1994" y="1057"/>
                <a:ext cx="1905" cy="907"/>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fa-IR"/>
              </a:p>
            </p:txBody>
          </p:sp>
          <p:sp>
            <p:nvSpPr>
              <p:cNvPr id="11" name="Oval 14"/>
              <p:cNvSpPr>
                <a:spLocks noChangeArrowheads="1"/>
              </p:cNvSpPr>
              <p:nvPr/>
            </p:nvSpPr>
            <p:spPr bwMode="gray">
              <a:xfrm>
                <a:off x="1973" y="1027"/>
                <a:ext cx="1905" cy="907"/>
              </a:xfrm>
              <a:prstGeom prst="ellipse">
                <a:avLst/>
              </a:prstGeom>
              <a:solidFill>
                <a:srgbClr val="F987E1"/>
              </a:solidFill>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fontAlgn="auto">
                  <a:spcBef>
                    <a:spcPts val="0"/>
                  </a:spcBef>
                  <a:spcAft>
                    <a:spcPts val="0"/>
                  </a:spcAft>
                  <a:defRPr/>
                </a:pPr>
                <a:endParaRPr lang="fa-IR"/>
              </a:p>
            </p:txBody>
          </p:sp>
        </p:grpSp>
        <p:sp>
          <p:nvSpPr>
            <p:cNvPr id="6" name="Oval 15"/>
            <p:cNvSpPr>
              <a:spLocks noChangeArrowheads="1"/>
            </p:cNvSpPr>
            <p:nvPr/>
          </p:nvSpPr>
          <p:spPr bwMode="gray">
            <a:xfrm>
              <a:off x="2086" y="1314"/>
              <a:ext cx="1691" cy="845"/>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vert="eaVert" wrap="none" anchor="ctr"/>
            <a:lstStyle/>
            <a:p>
              <a:pPr fontAlgn="auto">
                <a:spcBef>
                  <a:spcPts val="0"/>
                </a:spcBef>
                <a:spcAft>
                  <a:spcPts val="0"/>
                </a:spcAft>
                <a:defRPr/>
              </a:pPr>
              <a:endParaRPr lang="fa-IR"/>
            </a:p>
          </p:txBody>
        </p:sp>
        <p:sp>
          <p:nvSpPr>
            <p:cNvPr id="7" name="Oval 16"/>
            <p:cNvSpPr>
              <a:spLocks noChangeArrowheads="1"/>
            </p:cNvSpPr>
            <p:nvPr/>
          </p:nvSpPr>
          <p:spPr bwMode="gray">
            <a:xfrm>
              <a:off x="2108" y="1319"/>
              <a:ext cx="1650" cy="824"/>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vert="eaVert" wrap="none" anchor="ctr"/>
            <a:lstStyle/>
            <a:p>
              <a:pPr fontAlgn="auto">
                <a:spcBef>
                  <a:spcPts val="0"/>
                </a:spcBef>
                <a:spcAft>
                  <a:spcPts val="0"/>
                </a:spcAft>
                <a:defRPr/>
              </a:pPr>
              <a:endParaRPr lang="fa-IR"/>
            </a:p>
          </p:txBody>
        </p:sp>
        <p:sp>
          <p:nvSpPr>
            <p:cNvPr id="8" name="Oval 17"/>
            <p:cNvSpPr>
              <a:spLocks noChangeArrowheads="1"/>
            </p:cNvSpPr>
            <p:nvPr/>
          </p:nvSpPr>
          <p:spPr bwMode="gray">
            <a:xfrm>
              <a:off x="2125" y="1327"/>
              <a:ext cx="1570" cy="770"/>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vert="eaVert" wrap="none" anchor="ctr"/>
            <a:lstStyle/>
            <a:p>
              <a:pPr fontAlgn="auto">
                <a:spcBef>
                  <a:spcPts val="0"/>
                </a:spcBef>
                <a:spcAft>
                  <a:spcPts val="0"/>
                </a:spcAft>
                <a:defRPr/>
              </a:pPr>
              <a:endParaRPr lang="fa-IR"/>
            </a:p>
          </p:txBody>
        </p:sp>
        <p:sp>
          <p:nvSpPr>
            <p:cNvPr id="9" name="Oval 18"/>
            <p:cNvSpPr>
              <a:spLocks noChangeArrowheads="1"/>
            </p:cNvSpPr>
            <p:nvPr/>
          </p:nvSpPr>
          <p:spPr bwMode="gray">
            <a:xfrm>
              <a:off x="2208" y="1344"/>
              <a:ext cx="1382" cy="624"/>
            </a:xfrm>
            <a:prstGeom prst="ellipse">
              <a:avLst/>
            </a:prstGeom>
            <a:ln>
              <a:headEnd/>
              <a:tailEnd/>
            </a:ln>
          </p:spPr>
          <p:style>
            <a:lnRef idx="1">
              <a:schemeClr val="accent6"/>
            </a:lnRef>
            <a:fillRef idx="2">
              <a:schemeClr val="accent6"/>
            </a:fillRef>
            <a:effectRef idx="1">
              <a:schemeClr val="accent6"/>
            </a:effectRef>
            <a:fontRef idx="minor">
              <a:schemeClr val="dk1"/>
            </a:fontRef>
          </p:style>
          <p:txBody>
            <a:bodyPr vert="eaVert" wrap="none" anchor="ctr"/>
            <a:lstStyle/>
            <a:p>
              <a:pPr fontAlgn="auto">
                <a:spcBef>
                  <a:spcPts val="0"/>
                </a:spcBef>
                <a:spcAft>
                  <a:spcPts val="0"/>
                </a:spcAft>
                <a:defRPr/>
              </a:pPr>
              <a:endParaRPr lang="fa-IR"/>
            </a:p>
          </p:txBody>
        </p:sp>
      </p:grpSp>
      <p:sp>
        <p:nvSpPr>
          <p:cNvPr id="12" name="Freeform 8"/>
          <p:cNvSpPr>
            <a:spLocks/>
          </p:cNvSpPr>
          <p:nvPr/>
        </p:nvSpPr>
        <p:spPr bwMode="gray">
          <a:xfrm>
            <a:off x="3357563" y="3000375"/>
            <a:ext cx="928687" cy="1384300"/>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headEnd/>
            <a:tailEnd/>
          </a:ln>
        </p:spPr>
        <p:style>
          <a:lnRef idx="3">
            <a:schemeClr val="lt1"/>
          </a:lnRef>
          <a:fillRef idx="1">
            <a:schemeClr val="accent2"/>
          </a:fillRef>
          <a:effectRef idx="1">
            <a:schemeClr val="accent2"/>
          </a:effectRef>
          <a:fontRef idx="minor">
            <a:schemeClr val="lt1"/>
          </a:fontRef>
        </p:style>
        <p:txBody>
          <a:bodyPr/>
          <a:lstStyle/>
          <a:p>
            <a:pPr fontAlgn="auto">
              <a:spcBef>
                <a:spcPts val="0"/>
              </a:spcBef>
              <a:spcAft>
                <a:spcPts val="0"/>
              </a:spcAft>
              <a:defRPr/>
            </a:pPr>
            <a:endParaRPr lang="fa-IR"/>
          </a:p>
        </p:txBody>
      </p:sp>
      <p:sp>
        <p:nvSpPr>
          <p:cNvPr id="13" name="Freeform 10"/>
          <p:cNvSpPr>
            <a:spLocks/>
          </p:cNvSpPr>
          <p:nvPr/>
        </p:nvSpPr>
        <p:spPr bwMode="gray">
          <a:xfrm flipH="1">
            <a:off x="4786313" y="3000375"/>
            <a:ext cx="903287" cy="1241425"/>
          </a:xfrm>
          <a:custGeom>
            <a:avLst/>
            <a:gdLst/>
            <a:ahLst/>
            <a:cxnLst>
              <a:cxn ang="0">
                <a:pos x="580" y="0"/>
              </a:cxn>
              <a:cxn ang="0">
                <a:pos x="578" y="90"/>
              </a:cxn>
              <a:cxn ang="0">
                <a:pos x="568" y="174"/>
              </a:cxn>
              <a:cxn ang="0">
                <a:pos x="552" y="252"/>
              </a:cxn>
              <a:cxn ang="0">
                <a:pos x="526" y="324"/>
              </a:cxn>
              <a:cxn ang="0">
                <a:pos x="494" y="390"/>
              </a:cxn>
              <a:cxn ang="0">
                <a:pos x="452" y="450"/>
              </a:cxn>
              <a:cxn ang="0">
                <a:pos x="402" y="508"/>
              </a:cxn>
              <a:cxn ang="0">
                <a:pos x="342" y="560"/>
              </a:cxn>
              <a:cxn ang="0">
                <a:pos x="270" y="610"/>
              </a:cxn>
              <a:cxn ang="0">
                <a:pos x="188" y="656"/>
              </a:cxn>
              <a:cxn ang="0">
                <a:pos x="188" y="798"/>
              </a:cxn>
              <a:cxn ang="0">
                <a:pos x="0" y="514"/>
              </a:cxn>
              <a:cxn ang="0">
                <a:pos x="188" y="230"/>
              </a:cxn>
              <a:cxn ang="0">
                <a:pos x="188" y="372"/>
              </a:cxn>
              <a:cxn ang="0">
                <a:pos x="224" y="368"/>
              </a:cxn>
              <a:cxn ang="0">
                <a:pos x="264" y="356"/>
              </a:cxn>
              <a:cxn ang="0">
                <a:pos x="306" y="336"/>
              </a:cxn>
              <a:cxn ang="0">
                <a:pos x="348" y="310"/>
              </a:cxn>
              <a:cxn ang="0">
                <a:pos x="392" y="280"/>
              </a:cxn>
              <a:cxn ang="0">
                <a:pos x="432" y="246"/>
              </a:cxn>
              <a:cxn ang="0">
                <a:pos x="472" y="208"/>
              </a:cxn>
              <a:cxn ang="0">
                <a:pos x="506" y="166"/>
              </a:cxn>
              <a:cxn ang="0">
                <a:pos x="536" y="124"/>
              </a:cxn>
              <a:cxn ang="0">
                <a:pos x="558" y="82"/>
              </a:cxn>
              <a:cxn ang="0">
                <a:pos x="574" y="40"/>
              </a:cxn>
              <a:cxn ang="0">
                <a:pos x="578" y="0"/>
              </a:cxn>
              <a:cxn ang="0">
                <a:pos x="580" y="0"/>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a:ln>
            <a:headEnd/>
            <a:tailEnd/>
          </a:ln>
        </p:spPr>
        <p:style>
          <a:lnRef idx="3">
            <a:schemeClr val="lt1"/>
          </a:lnRef>
          <a:fillRef idx="1">
            <a:schemeClr val="accent2"/>
          </a:fillRef>
          <a:effectRef idx="1">
            <a:schemeClr val="accent2"/>
          </a:effectRef>
          <a:fontRef idx="minor">
            <a:schemeClr val="lt1"/>
          </a:fontRef>
        </p:style>
        <p:txBody>
          <a:bodyPr/>
          <a:lstStyle/>
          <a:p>
            <a:pPr fontAlgn="auto">
              <a:spcBef>
                <a:spcPts val="0"/>
              </a:spcBef>
              <a:spcAft>
                <a:spcPts val="0"/>
              </a:spcAft>
              <a:defRPr/>
            </a:pPr>
            <a:endParaRPr lang="fa-IR"/>
          </a:p>
        </p:txBody>
      </p:sp>
      <p:sp>
        <p:nvSpPr>
          <p:cNvPr id="18" name="Rectangle 17"/>
          <p:cNvSpPr/>
          <p:nvPr/>
        </p:nvSpPr>
        <p:spPr>
          <a:xfrm>
            <a:off x="3500438" y="357188"/>
            <a:ext cx="2195512" cy="396875"/>
          </a:xfrm>
          <a:prstGeom prst="rect">
            <a:avLst/>
          </a:prstGeom>
        </p:spPr>
        <p:txBody>
          <a:bodyPr wrap="none">
            <a:spAutoFit/>
          </a:bodyPr>
          <a:lstStyle/>
          <a:p>
            <a:pPr algn="l">
              <a:spcBef>
                <a:spcPct val="50000"/>
              </a:spcBef>
            </a:pPr>
            <a:r>
              <a:rPr lang="en-US" sz="2000" b="1">
                <a:solidFill>
                  <a:schemeClr val="accent2"/>
                </a:solidFill>
                <a:effectLst>
                  <a:outerShdw blurRad="38100" dist="38100" dir="2700000" algn="tl">
                    <a:srgbClr val="C0C0C0"/>
                  </a:outerShdw>
                </a:effectLst>
                <a:latin typeface="Calibri" pitchFamily="34" charset="0"/>
              </a:rPr>
              <a:t>Executive activities</a:t>
            </a:r>
            <a:r>
              <a:rPr lang="fa-IR" sz="2000" b="1">
                <a:solidFill>
                  <a:srgbClr val="FFFFFF"/>
                </a:solidFill>
                <a:effectLst>
                  <a:outerShdw blurRad="38100" dist="38100" dir="2700000" algn="tl">
                    <a:srgbClr val="C0C0C0"/>
                  </a:outerShdw>
                </a:effectLst>
                <a:latin typeface="Calibri" pitchFamily="34" charset="0"/>
              </a:rPr>
              <a:t> </a:t>
            </a:r>
            <a:endParaRPr lang="en-US" sz="2000" b="1">
              <a:solidFill>
                <a:srgbClr val="FF0000"/>
              </a:solidFill>
              <a:latin typeface="Calibri" pitchFamily="34" charset="0"/>
            </a:endParaRPr>
          </a:p>
        </p:txBody>
      </p:sp>
      <p:sp>
        <p:nvSpPr>
          <p:cNvPr id="16397" name="Rectangle 18"/>
          <p:cNvSpPr>
            <a:spLocks noChangeArrowheads="1"/>
          </p:cNvSpPr>
          <p:nvPr/>
        </p:nvSpPr>
        <p:spPr bwMode="auto">
          <a:xfrm>
            <a:off x="3851275" y="1773238"/>
            <a:ext cx="1322388" cy="366712"/>
          </a:xfrm>
          <a:prstGeom prst="rect">
            <a:avLst/>
          </a:prstGeom>
          <a:noFill/>
          <a:ln w="9525">
            <a:noFill/>
            <a:miter lim="800000"/>
            <a:headEnd/>
            <a:tailEnd/>
          </a:ln>
        </p:spPr>
        <p:txBody>
          <a:bodyPr wrap="none">
            <a:spAutoFit/>
          </a:bodyPr>
          <a:lstStyle/>
          <a:p>
            <a:pPr algn="ctr" rtl="0">
              <a:spcBef>
                <a:spcPct val="50000"/>
              </a:spcBef>
            </a:pPr>
            <a:r>
              <a:rPr lang="en-US" b="1">
                <a:solidFill>
                  <a:srgbClr val="FF0000"/>
                </a:solidFill>
                <a:latin typeface="Calibri" pitchFamily="34" charset="0"/>
              </a:rPr>
              <a:t>Mechanical </a:t>
            </a:r>
          </a:p>
        </p:txBody>
      </p:sp>
      <p:sp>
        <p:nvSpPr>
          <p:cNvPr id="28" name="AutoShape 3"/>
          <p:cNvSpPr>
            <a:spLocks noChangeArrowheads="1"/>
          </p:cNvSpPr>
          <p:nvPr/>
        </p:nvSpPr>
        <p:spPr bwMode="auto">
          <a:xfrm>
            <a:off x="214313" y="3286125"/>
            <a:ext cx="2928937" cy="3071813"/>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fontAlgn="auto">
              <a:spcBef>
                <a:spcPts val="0"/>
              </a:spcBef>
              <a:spcAft>
                <a:spcPts val="0"/>
              </a:spcAft>
              <a:defRPr/>
            </a:pPr>
            <a:endParaRPr lang="en-US" dirty="0">
              <a:effectLst>
                <a:outerShdw blurRad="38100" dist="38100" dir="2700000" algn="tl">
                  <a:srgbClr val="000000"/>
                </a:outerShdw>
              </a:effectLst>
            </a:endParaRPr>
          </a:p>
        </p:txBody>
      </p:sp>
      <p:sp>
        <p:nvSpPr>
          <p:cNvPr id="30" name="TextBox 29"/>
          <p:cNvSpPr txBox="1"/>
          <p:nvPr/>
        </p:nvSpPr>
        <p:spPr>
          <a:xfrm>
            <a:off x="357188" y="3305175"/>
            <a:ext cx="2571750" cy="641350"/>
          </a:xfrm>
          <a:prstGeom prst="rect">
            <a:avLst/>
          </a:prstGeom>
          <a:noFill/>
        </p:spPr>
        <p:txBody>
          <a:bodyPr>
            <a:spAutoFit/>
          </a:bodyPr>
          <a:lstStyle/>
          <a:p>
            <a:pPr algn="ctr"/>
            <a:r>
              <a:rPr lang="en-US">
                <a:effectLst>
                  <a:outerShdw blurRad="38100" dist="38100" dir="2700000" algn="tl">
                    <a:srgbClr val="C0C0C0"/>
                  </a:outerShdw>
                </a:effectLst>
                <a:latin typeface="Calibri" pitchFamily="34" charset="0"/>
              </a:rPr>
              <a:t>1. Flood water and sediment Control</a:t>
            </a:r>
          </a:p>
        </p:txBody>
      </p:sp>
      <p:cxnSp>
        <p:nvCxnSpPr>
          <p:cNvPr id="32" name="Straight Connector 31"/>
          <p:cNvCxnSpPr/>
          <p:nvPr/>
        </p:nvCxnSpPr>
        <p:spPr>
          <a:xfrm>
            <a:off x="500063" y="3929063"/>
            <a:ext cx="2357437" cy="1587"/>
          </a:xfrm>
          <a:prstGeom prst="line">
            <a:avLst/>
          </a:prstGeom>
        </p:spPr>
        <p:style>
          <a:lnRef idx="2">
            <a:schemeClr val="accent2"/>
          </a:lnRef>
          <a:fillRef idx="0">
            <a:schemeClr val="accent2"/>
          </a:fillRef>
          <a:effectRef idx="1">
            <a:schemeClr val="accent2"/>
          </a:effectRef>
          <a:fontRef idx="minor">
            <a:schemeClr val="tx1"/>
          </a:fontRef>
        </p:style>
      </p:cxnSp>
      <p:sp>
        <p:nvSpPr>
          <p:cNvPr id="33" name="Down Arrow 32"/>
          <p:cNvSpPr/>
          <p:nvPr/>
        </p:nvSpPr>
        <p:spPr>
          <a:xfrm>
            <a:off x="1500188" y="4000500"/>
            <a:ext cx="214312" cy="500063"/>
          </a:xfrm>
          <a:prstGeom prst="downArrow">
            <a:avLst/>
          </a:prstGeom>
        </p:spPr>
        <p:style>
          <a:lnRef idx="1">
            <a:schemeClr val="accent2"/>
          </a:lnRef>
          <a:fillRef idx="3">
            <a:schemeClr val="accent2"/>
          </a:fillRef>
          <a:effectRef idx="2">
            <a:schemeClr val="accent2"/>
          </a:effectRef>
          <a:fontRef idx="minor">
            <a:schemeClr val="lt1"/>
          </a:fontRef>
        </p:style>
        <p:txBody>
          <a:bodyPr rtlCol="1" anchor="ctr"/>
          <a:lstStyle/>
          <a:p>
            <a:pPr algn="ctr" fontAlgn="auto">
              <a:spcBef>
                <a:spcPts val="0"/>
              </a:spcBef>
              <a:spcAft>
                <a:spcPts val="0"/>
              </a:spcAft>
              <a:defRPr/>
            </a:pPr>
            <a:endParaRPr lang="fa-IR"/>
          </a:p>
        </p:txBody>
      </p:sp>
      <p:sp>
        <p:nvSpPr>
          <p:cNvPr id="34" name="TextBox 33"/>
          <p:cNvSpPr txBox="1"/>
          <p:nvPr/>
        </p:nvSpPr>
        <p:spPr>
          <a:xfrm>
            <a:off x="500063" y="4643438"/>
            <a:ext cx="2428875" cy="369887"/>
          </a:xfrm>
          <a:prstGeom prst="rect">
            <a:avLst/>
          </a:prstGeom>
          <a:noFill/>
        </p:spPr>
        <p:txBody>
          <a:bodyPr rtlCol="1">
            <a:spAutoFit/>
          </a:bodyPr>
          <a:lstStyle/>
          <a:p>
            <a:pPr algn="l" fontAlgn="auto">
              <a:spcBef>
                <a:spcPts val="0"/>
              </a:spcBef>
              <a:spcAft>
                <a:spcPts val="0"/>
              </a:spcAft>
              <a:defRPr/>
            </a:pPr>
            <a:r>
              <a:rPr lang="en-US" dirty="0">
                <a:effectLst>
                  <a:outerShdw blurRad="38100" dist="38100" dir="2700000" algn="tl">
                    <a:srgbClr val="000000"/>
                  </a:outerShdw>
                </a:effectLst>
                <a:latin typeface="+mn-lt"/>
                <a:cs typeface="+mn-cs"/>
              </a:rPr>
              <a:t>1.1-Earth Embankment</a:t>
            </a:r>
            <a:endParaRPr lang="fa-IR" dirty="0">
              <a:latin typeface="+mn-lt"/>
              <a:cs typeface="+mn-cs"/>
            </a:endParaRPr>
          </a:p>
        </p:txBody>
      </p:sp>
      <p:sp>
        <p:nvSpPr>
          <p:cNvPr id="35" name="TextBox 34"/>
          <p:cNvSpPr txBox="1"/>
          <p:nvPr/>
        </p:nvSpPr>
        <p:spPr>
          <a:xfrm>
            <a:off x="571500" y="5357813"/>
            <a:ext cx="2357438" cy="369887"/>
          </a:xfrm>
          <a:prstGeom prst="rect">
            <a:avLst/>
          </a:prstGeom>
          <a:noFill/>
        </p:spPr>
        <p:txBody>
          <a:bodyPr rtlCol="1">
            <a:spAutoFit/>
          </a:bodyPr>
          <a:lstStyle/>
          <a:p>
            <a:pPr algn="l" fontAlgn="auto">
              <a:spcBef>
                <a:spcPts val="0"/>
              </a:spcBef>
              <a:spcAft>
                <a:spcPts val="0"/>
              </a:spcAft>
              <a:defRPr/>
            </a:pPr>
            <a:r>
              <a:rPr lang="en-US" dirty="0">
                <a:effectLst>
                  <a:outerShdw blurRad="38100" dist="38100" dir="2700000" algn="tl">
                    <a:srgbClr val="000000"/>
                  </a:outerShdw>
                </a:effectLst>
                <a:latin typeface="+mn-lt"/>
                <a:cs typeface="+mn-cs"/>
              </a:rPr>
              <a:t>1.2-Stone Mortal Dams</a:t>
            </a:r>
          </a:p>
        </p:txBody>
      </p:sp>
      <p:sp>
        <p:nvSpPr>
          <p:cNvPr id="36" name="AutoShape 3"/>
          <p:cNvSpPr>
            <a:spLocks noChangeArrowheads="1"/>
          </p:cNvSpPr>
          <p:nvPr/>
        </p:nvSpPr>
        <p:spPr bwMode="auto">
          <a:xfrm>
            <a:off x="5857875" y="3214688"/>
            <a:ext cx="2928938" cy="3071812"/>
          </a:xfrm>
          <a:prstGeom prst="roundRect">
            <a:avLst>
              <a:gd name="adj" fmla="val 16667"/>
            </a:avLst>
          </a:prstGeom>
          <a:ln>
            <a:headEnd/>
            <a:tailEnd/>
          </a:ln>
        </p:spPr>
        <p:style>
          <a:lnRef idx="1">
            <a:schemeClr val="accent6"/>
          </a:lnRef>
          <a:fillRef idx="2">
            <a:schemeClr val="accent6"/>
          </a:fillRef>
          <a:effectRef idx="1">
            <a:schemeClr val="accent6"/>
          </a:effectRef>
          <a:fontRef idx="minor">
            <a:schemeClr val="dk1"/>
          </a:fontRef>
        </p:style>
        <p:txBody>
          <a:bodyPr wrap="none"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l" fontAlgn="auto">
              <a:spcBef>
                <a:spcPts val="0"/>
              </a:spcBef>
              <a:spcAft>
                <a:spcPts val="0"/>
              </a:spcAft>
              <a:defRPr/>
            </a:pPr>
            <a:endParaRPr lang="en-US" dirty="0">
              <a:effectLst>
                <a:outerShdw blurRad="38100" dist="38100" dir="2700000" algn="tl">
                  <a:srgbClr val="000000"/>
                </a:outerShdw>
              </a:effectLst>
            </a:endParaRPr>
          </a:p>
        </p:txBody>
      </p:sp>
      <p:sp>
        <p:nvSpPr>
          <p:cNvPr id="37" name="TextBox 36"/>
          <p:cNvSpPr txBox="1"/>
          <p:nvPr/>
        </p:nvSpPr>
        <p:spPr>
          <a:xfrm>
            <a:off x="5786438" y="3500438"/>
            <a:ext cx="3071812" cy="366712"/>
          </a:xfrm>
          <a:prstGeom prst="rect">
            <a:avLst/>
          </a:prstGeom>
          <a:noFill/>
        </p:spPr>
        <p:txBody>
          <a:bodyPr>
            <a:spAutoFit/>
          </a:bodyPr>
          <a:lstStyle/>
          <a:p>
            <a:pPr algn="ctr"/>
            <a:r>
              <a:rPr lang="en-US">
                <a:effectLst>
                  <a:outerShdw blurRad="38100" dist="38100" dir="2700000" algn="tl">
                    <a:srgbClr val="C0C0C0"/>
                  </a:outerShdw>
                </a:effectLst>
                <a:latin typeface="Calibri" pitchFamily="34" charset="0"/>
              </a:rPr>
              <a:t>2.Groundwater recharge</a:t>
            </a:r>
          </a:p>
        </p:txBody>
      </p:sp>
      <p:cxnSp>
        <p:nvCxnSpPr>
          <p:cNvPr id="38" name="Straight Connector 37"/>
          <p:cNvCxnSpPr/>
          <p:nvPr/>
        </p:nvCxnSpPr>
        <p:spPr>
          <a:xfrm>
            <a:off x="6000750" y="3929063"/>
            <a:ext cx="2571750" cy="1587"/>
          </a:xfrm>
          <a:prstGeom prst="line">
            <a:avLst/>
          </a:prstGeom>
        </p:spPr>
        <p:style>
          <a:lnRef idx="2">
            <a:schemeClr val="accent2"/>
          </a:lnRef>
          <a:fillRef idx="0">
            <a:schemeClr val="accent2"/>
          </a:fillRef>
          <a:effectRef idx="1">
            <a:schemeClr val="accent2"/>
          </a:effectRef>
          <a:fontRef idx="minor">
            <a:schemeClr val="tx1"/>
          </a:fontRef>
        </p:style>
      </p:cxnSp>
      <p:sp>
        <p:nvSpPr>
          <p:cNvPr id="41" name="Down Arrow 40"/>
          <p:cNvSpPr/>
          <p:nvPr/>
        </p:nvSpPr>
        <p:spPr>
          <a:xfrm>
            <a:off x="7143750" y="4000500"/>
            <a:ext cx="214313" cy="500063"/>
          </a:xfrm>
          <a:prstGeom prst="downArrow">
            <a:avLst/>
          </a:prstGeom>
        </p:spPr>
        <p:style>
          <a:lnRef idx="1">
            <a:schemeClr val="accent2"/>
          </a:lnRef>
          <a:fillRef idx="3">
            <a:schemeClr val="accent2"/>
          </a:fillRef>
          <a:effectRef idx="2">
            <a:schemeClr val="accent2"/>
          </a:effectRef>
          <a:fontRef idx="minor">
            <a:schemeClr val="lt1"/>
          </a:fontRef>
        </p:style>
        <p:txBody>
          <a:bodyPr rtlCol="1" anchor="ctr"/>
          <a:lstStyle/>
          <a:p>
            <a:pPr algn="ctr" fontAlgn="auto">
              <a:spcBef>
                <a:spcPts val="0"/>
              </a:spcBef>
              <a:spcAft>
                <a:spcPts val="0"/>
              </a:spcAft>
              <a:defRPr/>
            </a:pPr>
            <a:endParaRPr lang="fa-IR"/>
          </a:p>
        </p:txBody>
      </p:sp>
      <p:sp>
        <p:nvSpPr>
          <p:cNvPr id="42" name="TextBox 41"/>
          <p:cNvSpPr txBox="1"/>
          <p:nvPr/>
        </p:nvSpPr>
        <p:spPr>
          <a:xfrm>
            <a:off x="6000750" y="4572000"/>
            <a:ext cx="3143250" cy="369888"/>
          </a:xfrm>
          <a:prstGeom prst="rect">
            <a:avLst/>
          </a:prstGeom>
          <a:noFill/>
        </p:spPr>
        <p:txBody>
          <a:bodyPr rtlCol="1">
            <a:spAutoFit/>
          </a:bodyPr>
          <a:lstStyle/>
          <a:p>
            <a:pPr algn="l" fontAlgn="auto">
              <a:spcBef>
                <a:spcPts val="0"/>
              </a:spcBef>
              <a:spcAft>
                <a:spcPts val="0"/>
              </a:spcAft>
              <a:defRPr/>
            </a:pPr>
            <a:r>
              <a:rPr lang="en-US" dirty="0">
                <a:effectLst>
                  <a:outerShdw blurRad="38100" dist="38100" dir="2700000" algn="tl">
                    <a:srgbClr val="000000"/>
                  </a:outerShdw>
                </a:effectLst>
                <a:latin typeface="+mn-lt"/>
                <a:cs typeface="+mn-cs"/>
              </a:rPr>
              <a:t>2.1-Flood Water Spreading </a:t>
            </a:r>
          </a:p>
        </p:txBody>
      </p:sp>
      <p:sp>
        <p:nvSpPr>
          <p:cNvPr id="43" name="TextBox 42"/>
          <p:cNvSpPr txBox="1"/>
          <p:nvPr/>
        </p:nvSpPr>
        <p:spPr>
          <a:xfrm>
            <a:off x="6000750" y="5143500"/>
            <a:ext cx="2357438" cy="369888"/>
          </a:xfrm>
          <a:prstGeom prst="rect">
            <a:avLst/>
          </a:prstGeom>
          <a:noFill/>
        </p:spPr>
        <p:txBody>
          <a:bodyPr rtlCol="1">
            <a:spAutoFit/>
          </a:bodyPr>
          <a:lstStyle/>
          <a:p>
            <a:pPr algn="l" fontAlgn="auto">
              <a:spcBef>
                <a:spcPts val="0"/>
              </a:spcBef>
              <a:spcAft>
                <a:spcPts val="0"/>
              </a:spcAft>
              <a:defRPr/>
            </a:pPr>
            <a:r>
              <a:rPr lang="en-US" dirty="0">
                <a:effectLst>
                  <a:outerShdw blurRad="38100" dist="38100" dir="2700000" algn="tl">
                    <a:srgbClr val="000000"/>
                  </a:outerShdw>
                </a:effectLst>
                <a:latin typeface="+mn-lt"/>
                <a:cs typeface="+mn-cs"/>
              </a:rPr>
              <a:t>2.2-Artificial Recharge</a:t>
            </a:r>
          </a:p>
        </p:txBody>
      </p:sp>
      <p:sp>
        <p:nvSpPr>
          <p:cNvPr id="26" name="Down Arrow 25"/>
          <p:cNvSpPr/>
          <p:nvPr/>
        </p:nvSpPr>
        <p:spPr>
          <a:xfrm>
            <a:off x="4429125" y="785813"/>
            <a:ext cx="214313" cy="500062"/>
          </a:xfrm>
          <a:prstGeom prst="downArrow">
            <a:avLst/>
          </a:prstGeom>
        </p:spPr>
        <p:style>
          <a:lnRef idx="1">
            <a:schemeClr val="accent2"/>
          </a:lnRef>
          <a:fillRef idx="3">
            <a:schemeClr val="accent2"/>
          </a:fillRef>
          <a:effectRef idx="2">
            <a:schemeClr val="accent2"/>
          </a:effectRef>
          <a:fontRef idx="minor">
            <a:schemeClr val="lt1"/>
          </a:fontRef>
        </p:style>
        <p:txBody>
          <a:bodyPr rtlCol="1" anchor="ctr"/>
          <a:lstStyle/>
          <a:p>
            <a:pPr algn="ctr" fontAlgn="auto">
              <a:spcBef>
                <a:spcPts val="0"/>
              </a:spcBef>
              <a:spcAft>
                <a:spcPts val="0"/>
              </a:spcAft>
              <a:defRPr/>
            </a:pPr>
            <a:endParaRPr lang="fa-IR"/>
          </a:p>
        </p:txBody>
      </p:sp>
      <p:sp>
        <p:nvSpPr>
          <p:cNvPr id="27" name="5-Point Star 26">
            <a:hlinkClick r:id="" action="ppaction://hlinkshowjump?jump=previousslide" highlightClick="1"/>
          </p:cNvPr>
          <p:cNvSpPr/>
          <p:nvPr/>
        </p:nvSpPr>
        <p:spPr>
          <a:xfrm>
            <a:off x="857250" y="6357938"/>
            <a:ext cx="357188" cy="285750"/>
          </a:xfrm>
          <a:prstGeom prst="star5">
            <a:avLst/>
          </a:prstGeom>
        </p:spPr>
        <p:style>
          <a:lnRef idx="1">
            <a:schemeClr val="accent6"/>
          </a:lnRef>
          <a:fillRef idx="3">
            <a:schemeClr val="accent6"/>
          </a:fillRef>
          <a:effectRef idx="2">
            <a:schemeClr val="accent6"/>
          </a:effectRef>
          <a:fontRef idx="minor">
            <a:schemeClr val="lt1"/>
          </a:fontRef>
        </p:style>
        <p:txBody>
          <a:bodyPr rtlCol="1" anchor="ctr"/>
          <a:lstStyle/>
          <a:p>
            <a:pPr algn="ctr" fontAlgn="auto">
              <a:spcBef>
                <a:spcPts val="0"/>
              </a:spcBef>
              <a:spcAft>
                <a:spcPts val="0"/>
              </a:spcAft>
              <a:defRPr/>
            </a:pPr>
            <a:endParaRPr lang="fa-IR"/>
          </a:p>
        </p:txBody>
      </p:sp>
      <p:grpSp>
        <p:nvGrpSpPr>
          <p:cNvPr id="16413" name="Group 29"/>
          <p:cNvGrpSpPr>
            <a:grpSpLocks/>
          </p:cNvGrpSpPr>
          <p:nvPr/>
        </p:nvGrpSpPr>
        <p:grpSpPr bwMode="auto">
          <a:xfrm>
            <a:off x="0" y="6292850"/>
            <a:ext cx="9144000" cy="565150"/>
            <a:chOff x="0" y="3964"/>
            <a:chExt cx="5760" cy="356"/>
          </a:xfrm>
        </p:grpSpPr>
        <p:grpSp>
          <p:nvGrpSpPr>
            <p:cNvPr id="16414" name="Group 30"/>
            <p:cNvGrpSpPr>
              <a:grpSpLocks/>
            </p:cNvGrpSpPr>
            <p:nvPr/>
          </p:nvGrpSpPr>
          <p:grpSpPr bwMode="auto">
            <a:xfrm>
              <a:off x="0" y="3964"/>
              <a:ext cx="5760" cy="356"/>
              <a:chOff x="0" y="3964"/>
              <a:chExt cx="5760" cy="356"/>
            </a:xfrm>
          </p:grpSpPr>
          <p:sp>
            <p:nvSpPr>
              <p:cNvPr id="16415" name="Rectangle 31"/>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16416" name="Text Box 32"/>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16417" name="Picture 33" descr="unesco-arm"/>
              <p:cNvPicPr>
                <a:picLocks noChangeAspect="1" noChangeArrowheads="1"/>
              </p:cNvPicPr>
              <p:nvPr/>
            </p:nvPicPr>
            <p:blipFill>
              <a:blip r:embed="rId2" cstate="print"/>
              <a:srcRect t="20160" b="24921"/>
              <a:stretch>
                <a:fillRect/>
              </a:stretch>
            </p:blipFill>
            <p:spPr bwMode="auto">
              <a:xfrm>
                <a:off x="3926" y="3974"/>
                <a:ext cx="1812" cy="346"/>
              </a:xfrm>
              <a:prstGeom prst="rect">
                <a:avLst/>
              </a:prstGeom>
              <a:noFill/>
            </p:spPr>
          </p:pic>
        </p:grpSp>
        <p:sp>
          <p:nvSpPr>
            <p:cNvPr id="16418" name="Line 34"/>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520">
            <a:hlinkClick r:id="rId2" action="ppaction://hlinkpres?slideindex=1&amp;slidetitle="/>
          </p:cNvPr>
          <p:cNvPicPr>
            <a:picLocks noChangeAspect="1" noChangeArrowheads="1"/>
          </p:cNvPicPr>
          <p:nvPr/>
        </p:nvPicPr>
        <p:blipFill>
          <a:blip r:embed="rId3" cstate="print"/>
          <a:srcRect/>
          <a:stretch>
            <a:fillRect/>
          </a:stretch>
        </p:blipFill>
        <p:spPr bwMode="auto">
          <a:xfrm>
            <a:off x="1335088" y="993775"/>
            <a:ext cx="6686550" cy="5864225"/>
          </a:xfrm>
          <a:prstGeom prst="rect">
            <a:avLst/>
          </a:prstGeom>
          <a:noFill/>
        </p:spPr>
      </p:pic>
      <p:sp>
        <p:nvSpPr>
          <p:cNvPr id="17411" name="Text Box 3"/>
          <p:cNvSpPr txBox="1">
            <a:spLocks noChangeArrowheads="1"/>
          </p:cNvSpPr>
          <p:nvPr/>
        </p:nvSpPr>
        <p:spPr bwMode="auto">
          <a:xfrm>
            <a:off x="1835150" y="5805488"/>
            <a:ext cx="5616575" cy="519112"/>
          </a:xfrm>
          <a:prstGeom prst="rect">
            <a:avLst/>
          </a:prstGeom>
          <a:noFill/>
          <a:ln w="9525">
            <a:noFill/>
            <a:miter lim="800000"/>
            <a:headEnd/>
            <a:tailEnd/>
          </a:ln>
        </p:spPr>
        <p:txBody>
          <a:bodyPr>
            <a:spAutoFit/>
          </a:bodyPr>
          <a:lstStyle/>
          <a:p>
            <a:pPr algn="ctr">
              <a:spcBef>
                <a:spcPct val="50000"/>
              </a:spcBef>
            </a:pPr>
            <a:r>
              <a:rPr lang="en-US" sz="2800">
                <a:latin typeface="Tahoma" pitchFamily="34" charset="0"/>
                <a:cs typeface="B Zar" pitchFamily="2" charset="-78"/>
              </a:rPr>
              <a:t>Larestan</a:t>
            </a:r>
          </a:p>
        </p:txBody>
      </p:sp>
      <p:sp>
        <p:nvSpPr>
          <p:cNvPr id="5" name="5-Point Star 4">
            <a:hlinkClick r:id="" action="ppaction://hlinkshowjump?jump=previousslide" highlightClick="1"/>
          </p:cNvPr>
          <p:cNvSpPr/>
          <p:nvPr/>
        </p:nvSpPr>
        <p:spPr>
          <a:xfrm>
            <a:off x="642910" y="5857892"/>
            <a:ext cx="357190" cy="285752"/>
          </a:xfrm>
          <a:prstGeom prst="star5">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fa-IR"/>
          </a:p>
        </p:txBody>
      </p:sp>
      <p:pic>
        <p:nvPicPr>
          <p:cNvPr id="17415" name="Picture 24" descr="4t9f2g2"/>
          <p:cNvPicPr>
            <a:picLocks noChangeAspect="1" noChangeArrowheads="1" noCrop="1"/>
          </p:cNvPicPr>
          <p:nvPr/>
        </p:nvPicPr>
        <p:blipFill>
          <a:blip r:embed="rId4" cstate="print"/>
          <a:srcRect/>
          <a:stretch>
            <a:fillRect/>
          </a:stretch>
        </p:blipFill>
        <p:spPr bwMode="auto">
          <a:xfrm flipV="1">
            <a:off x="0" y="785813"/>
            <a:ext cx="9144000" cy="169862"/>
          </a:xfrm>
          <a:prstGeom prst="rect">
            <a:avLst/>
          </a:prstGeom>
          <a:noFill/>
          <a:ln w="9525">
            <a:noFill/>
            <a:miter lim="800000"/>
            <a:headEnd/>
            <a:tailEnd/>
          </a:ln>
        </p:spPr>
      </p:pic>
      <p:sp>
        <p:nvSpPr>
          <p:cNvPr id="7" name="Rectangle 6"/>
          <p:cNvSpPr/>
          <p:nvPr/>
        </p:nvSpPr>
        <p:spPr>
          <a:xfrm>
            <a:off x="3665538" y="285750"/>
            <a:ext cx="2008187" cy="366713"/>
          </a:xfrm>
          <a:prstGeom prst="rect">
            <a:avLst/>
          </a:prstGeom>
        </p:spPr>
        <p:txBody>
          <a:bodyPr wrap="none">
            <a:spAutoFit/>
          </a:bodyPr>
          <a:lstStyle/>
          <a:p>
            <a:r>
              <a:rPr lang="en-US" b="1">
                <a:solidFill>
                  <a:schemeClr val="accent2"/>
                </a:solidFill>
                <a:effectLst>
                  <a:outerShdw blurRad="38100" dist="38100" dir="2700000" algn="tl">
                    <a:srgbClr val="C0C0C0"/>
                  </a:outerShdw>
                </a:effectLst>
                <a:latin typeface="Calibri" pitchFamily="34" charset="0"/>
              </a:rPr>
              <a:t>Earth Embankment</a:t>
            </a:r>
            <a:endParaRPr lang="fa-IR" b="1">
              <a:solidFill>
                <a:schemeClr val="accent2"/>
              </a:solidFill>
              <a:latin typeface="Calibri" pitchFamily="34" charset="0"/>
            </a:endParaRPr>
          </a:p>
        </p:txBody>
      </p:sp>
      <p:grpSp>
        <p:nvGrpSpPr>
          <p:cNvPr id="17418" name="Group 10"/>
          <p:cNvGrpSpPr>
            <a:grpSpLocks/>
          </p:cNvGrpSpPr>
          <p:nvPr/>
        </p:nvGrpSpPr>
        <p:grpSpPr bwMode="auto">
          <a:xfrm>
            <a:off x="0" y="6292850"/>
            <a:ext cx="9144000" cy="565150"/>
            <a:chOff x="0" y="3964"/>
            <a:chExt cx="5760" cy="356"/>
          </a:xfrm>
        </p:grpSpPr>
        <p:grpSp>
          <p:nvGrpSpPr>
            <p:cNvPr id="17419" name="Group 11"/>
            <p:cNvGrpSpPr>
              <a:grpSpLocks/>
            </p:cNvGrpSpPr>
            <p:nvPr/>
          </p:nvGrpSpPr>
          <p:grpSpPr bwMode="auto">
            <a:xfrm>
              <a:off x="0" y="3964"/>
              <a:ext cx="5760" cy="356"/>
              <a:chOff x="0" y="3964"/>
              <a:chExt cx="5760" cy="356"/>
            </a:xfrm>
          </p:grpSpPr>
          <p:sp>
            <p:nvSpPr>
              <p:cNvPr id="17420" name="Rectangle 12"/>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17421" name="Text Box 13"/>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17422" name="Picture 14"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17423" name="Line 15"/>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0001"/>
          <p:cNvPicPr>
            <a:picLocks noChangeAspect="1" noChangeArrowheads="1"/>
          </p:cNvPicPr>
          <p:nvPr/>
        </p:nvPicPr>
        <p:blipFill>
          <a:blip r:embed="rId2" cstate="print"/>
          <a:srcRect/>
          <a:stretch>
            <a:fillRect/>
          </a:stretch>
        </p:blipFill>
        <p:spPr bwMode="auto">
          <a:xfrm>
            <a:off x="1476375" y="1196975"/>
            <a:ext cx="6289675" cy="5661025"/>
          </a:xfrm>
          <a:prstGeom prst="rect">
            <a:avLst/>
          </a:prstGeom>
          <a:noFill/>
        </p:spPr>
      </p:pic>
      <p:sp>
        <p:nvSpPr>
          <p:cNvPr id="18435" name="Text Box 5"/>
          <p:cNvSpPr txBox="1">
            <a:spLocks noChangeArrowheads="1"/>
          </p:cNvSpPr>
          <p:nvPr/>
        </p:nvSpPr>
        <p:spPr bwMode="auto">
          <a:xfrm>
            <a:off x="1979613" y="5830888"/>
            <a:ext cx="5618162" cy="519112"/>
          </a:xfrm>
          <a:prstGeom prst="rect">
            <a:avLst/>
          </a:prstGeom>
          <a:noFill/>
          <a:ln w="9525">
            <a:noFill/>
            <a:miter lim="800000"/>
            <a:headEnd/>
            <a:tailEnd/>
          </a:ln>
        </p:spPr>
        <p:txBody>
          <a:bodyPr>
            <a:spAutoFit/>
          </a:bodyPr>
          <a:lstStyle/>
          <a:p>
            <a:pPr algn="ctr">
              <a:spcBef>
                <a:spcPct val="50000"/>
              </a:spcBef>
            </a:pPr>
            <a:r>
              <a:rPr lang="en-US" sz="2800">
                <a:latin typeface="Tahoma" pitchFamily="34" charset="0"/>
                <a:cs typeface="B Zar" pitchFamily="2" charset="-78"/>
              </a:rPr>
              <a:t>Vasel abad - Fasa</a:t>
            </a:r>
          </a:p>
        </p:txBody>
      </p:sp>
      <p:pic>
        <p:nvPicPr>
          <p:cNvPr id="18436" name="Picture 24" descr="4t9f2g2"/>
          <p:cNvPicPr>
            <a:picLocks noChangeAspect="1" noChangeArrowheads="1" noCrop="1"/>
          </p:cNvPicPr>
          <p:nvPr/>
        </p:nvPicPr>
        <p:blipFill>
          <a:blip r:embed="rId3" cstate="print"/>
          <a:srcRect/>
          <a:stretch>
            <a:fillRect/>
          </a:stretch>
        </p:blipFill>
        <p:spPr bwMode="auto">
          <a:xfrm flipV="1">
            <a:off x="0" y="785813"/>
            <a:ext cx="9144000" cy="169862"/>
          </a:xfrm>
          <a:prstGeom prst="rect">
            <a:avLst/>
          </a:prstGeom>
          <a:noFill/>
          <a:ln w="9525">
            <a:noFill/>
            <a:miter lim="800000"/>
            <a:headEnd/>
            <a:tailEnd/>
          </a:ln>
        </p:spPr>
      </p:pic>
      <p:grpSp>
        <p:nvGrpSpPr>
          <p:cNvPr id="6" name="5-Point Star 5"/>
          <p:cNvGrpSpPr>
            <a:grpSpLocks/>
          </p:cNvGrpSpPr>
          <p:nvPr/>
        </p:nvGrpSpPr>
        <p:grpSpPr bwMode="auto">
          <a:xfrm>
            <a:off x="438150" y="6108700"/>
            <a:ext cx="476250" cy="395288"/>
            <a:chOff x="276" y="3848"/>
            <a:chExt cx="300" cy="249"/>
          </a:xfrm>
        </p:grpSpPr>
        <p:pic>
          <p:nvPicPr>
            <p:cNvPr id="18438" name="5-Point Star 5">
              <a:hlinkClick r:id="" action="ppaction://hlinkshowjump?jump=previousslide" highlightClick="1"/>
              <a:hlinkHover r:id="rId4" action="ppaction://hlinksldjump"/>
            </p:cNvPr>
            <p:cNvPicPr>
              <a:picLocks noChangeArrowheads="1"/>
            </p:cNvPicPr>
            <p:nvPr/>
          </p:nvPicPr>
          <p:blipFill>
            <a:blip r:embed="rId5" cstate="print"/>
            <a:srcRect/>
            <a:stretch>
              <a:fillRect/>
            </a:stretch>
          </p:blipFill>
          <p:spPr bwMode="auto">
            <a:xfrm>
              <a:off x="276" y="3848"/>
              <a:ext cx="300" cy="249"/>
            </a:xfrm>
            <a:prstGeom prst="rect">
              <a:avLst/>
            </a:prstGeom>
            <a:noFill/>
          </p:spPr>
        </p:pic>
        <p:sp>
          <p:nvSpPr>
            <p:cNvPr id="18439" name="Text Box 7"/>
            <p:cNvSpPr txBox="1">
              <a:spLocks noChangeArrowheads="1"/>
            </p:cNvSpPr>
            <p:nvPr/>
          </p:nvSpPr>
          <p:spPr bwMode="auto">
            <a:xfrm>
              <a:off x="385" y="3939"/>
              <a:ext cx="85" cy="69"/>
            </a:xfrm>
            <a:prstGeom prst="rect">
              <a:avLst/>
            </a:prstGeom>
            <a:noFill/>
            <a:ln w="9525">
              <a:noFill/>
              <a:miter lim="800000"/>
              <a:headEnd/>
              <a:tailEnd/>
            </a:ln>
          </p:spPr>
          <p:txBody>
            <a:bodyPr anchor="ctr"/>
            <a:lstStyle/>
            <a:p>
              <a:pPr algn="ctr"/>
              <a:endParaRPr lang="ar-SA">
                <a:solidFill>
                  <a:srgbClr val="FFFFFF"/>
                </a:solidFill>
                <a:latin typeface="Calibri" pitchFamily="34" charset="0"/>
              </a:endParaRPr>
            </a:p>
          </p:txBody>
        </p:sp>
      </p:grpSp>
      <p:sp>
        <p:nvSpPr>
          <p:cNvPr id="7" name="Rectangle 6"/>
          <p:cNvSpPr/>
          <p:nvPr/>
        </p:nvSpPr>
        <p:spPr>
          <a:xfrm>
            <a:off x="3636963" y="285750"/>
            <a:ext cx="2225675" cy="396875"/>
          </a:xfrm>
          <a:prstGeom prst="rect">
            <a:avLst/>
          </a:prstGeom>
        </p:spPr>
        <p:txBody>
          <a:bodyPr wrap="none">
            <a:spAutoFit/>
          </a:bodyPr>
          <a:lstStyle/>
          <a:p>
            <a:pPr algn="ctr"/>
            <a:r>
              <a:rPr lang="en-US" sz="2000" b="1">
                <a:solidFill>
                  <a:schemeClr val="accent2"/>
                </a:solidFill>
                <a:effectLst>
                  <a:outerShdw blurRad="38100" dist="38100" dir="2700000" algn="tl">
                    <a:srgbClr val="C0C0C0"/>
                  </a:outerShdw>
                </a:effectLst>
                <a:latin typeface="Calibri" pitchFamily="34" charset="0"/>
              </a:rPr>
              <a:t>Stone Mortal Dams</a:t>
            </a:r>
          </a:p>
        </p:txBody>
      </p:sp>
      <p:grpSp>
        <p:nvGrpSpPr>
          <p:cNvPr id="18442" name="Group 10"/>
          <p:cNvGrpSpPr>
            <a:grpSpLocks/>
          </p:cNvGrpSpPr>
          <p:nvPr/>
        </p:nvGrpSpPr>
        <p:grpSpPr bwMode="auto">
          <a:xfrm>
            <a:off x="0" y="6292850"/>
            <a:ext cx="9144000" cy="565150"/>
            <a:chOff x="0" y="3964"/>
            <a:chExt cx="5760" cy="356"/>
          </a:xfrm>
        </p:grpSpPr>
        <p:grpSp>
          <p:nvGrpSpPr>
            <p:cNvPr id="18443" name="Group 11"/>
            <p:cNvGrpSpPr>
              <a:grpSpLocks/>
            </p:cNvGrpSpPr>
            <p:nvPr/>
          </p:nvGrpSpPr>
          <p:grpSpPr bwMode="auto">
            <a:xfrm>
              <a:off x="0" y="3964"/>
              <a:ext cx="5760" cy="356"/>
              <a:chOff x="0" y="3964"/>
              <a:chExt cx="5760" cy="356"/>
            </a:xfrm>
          </p:grpSpPr>
          <p:sp>
            <p:nvSpPr>
              <p:cNvPr id="18444" name="Rectangle 12"/>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18445" name="Text Box 13"/>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18446" name="Picture 14" descr="unesco-arm"/>
              <p:cNvPicPr>
                <a:picLocks noChangeAspect="1" noChangeArrowheads="1"/>
              </p:cNvPicPr>
              <p:nvPr/>
            </p:nvPicPr>
            <p:blipFill>
              <a:blip r:embed="rId6" cstate="print"/>
              <a:srcRect t="20160" b="24921"/>
              <a:stretch>
                <a:fillRect/>
              </a:stretch>
            </p:blipFill>
            <p:spPr bwMode="auto">
              <a:xfrm>
                <a:off x="3926" y="3974"/>
                <a:ext cx="1812" cy="346"/>
              </a:xfrm>
              <a:prstGeom prst="rect">
                <a:avLst/>
              </a:prstGeom>
              <a:noFill/>
            </p:spPr>
          </p:pic>
        </p:grpSp>
        <p:sp>
          <p:nvSpPr>
            <p:cNvPr id="18447" name="Line 15"/>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_3"/>
          <p:cNvPicPr>
            <a:picLocks noChangeAspect="1" noChangeArrowheads="1"/>
          </p:cNvPicPr>
          <p:nvPr/>
        </p:nvPicPr>
        <p:blipFill>
          <a:blip r:embed="rId2" cstate="print"/>
          <a:srcRect/>
          <a:stretch>
            <a:fillRect/>
          </a:stretch>
        </p:blipFill>
        <p:spPr bwMode="auto">
          <a:xfrm>
            <a:off x="1474788" y="920750"/>
            <a:ext cx="6529387" cy="5937250"/>
          </a:xfrm>
          <a:prstGeom prst="rect">
            <a:avLst/>
          </a:prstGeom>
          <a:noFill/>
        </p:spPr>
      </p:pic>
      <p:sp>
        <p:nvSpPr>
          <p:cNvPr id="19459" name="Text Box 3"/>
          <p:cNvSpPr txBox="1">
            <a:spLocks noChangeArrowheads="1"/>
          </p:cNvSpPr>
          <p:nvPr/>
        </p:nvSpPr>
        <p:spPr bwMode="auto">
          <a:xfrm>
            <a:off x="2700338" y="5805488"/>
            <a:ext cx="4465637" cy="579437"/>
          </a:xfrm>
          <a:prstGeom prst="rect">
            <a:avLst/>
          </a:prstGeom>
          <a:noFill/>
          <a:ln w="9525">
            <a:noFill/>
            <a:miter lim="800000"/>
            <a:headEnd/>
            <a:tailEnd/>
          </a:ln>
        </p:spPr>
        <p:txBody>
          <a:bodyPr>
            <a:spAutoFit/>
          </a:bodyPr>
          <a:lstStyle/>
          <a:p>
            <a:pPr algn="ctr">
              <a:spcBef>
                <a:spcPct val="50000"/>
              </a:spcBef>
            </a:pPr>
            <a:r>
              <a:rPr lang="en-US" sz="3200">
                <a:solidFill>
                  <a:srgbClr val="000000"/>
                </a:solidFill>
                <a:latin typeface="Tahoma" pitchFamily="34" charset="0"/>
                <a:cs typeface="B Zar" pitchFamily="2" charset="-78"/>
              </a:rPr>
              <a:t>Doodej Abad-Fasa </a:t>
            </a:r>
          </a:p>
        </p:txBody>
      </p:sp>
      <p:pic>
        <p:nvPicPr>
          <p:cNvPr id="19460" name="Picture 24" descr="4t9f2g2"/>
          <p:cNvPicPr>
            <a:picLocks noChangeAspect="1" noChangeArrowheads="1" noCrop="1"/>
          </p:cNvPicPr>
          <p:nvPr/>
        </p:nvPicPr>
        <p:blipFill>
          <a:blip r:embed="rId3" cstate="print"/>
          <a:srcRect/>
          <a:stretch>
            <a:fillRect/>
          </a:stretch>
        </p:blipFill>
        <p:spPr bwMode="auto">
          <a:xfrm flipV="1">
            <a:off x="0" y="642938"/>
            <a:ext cx="9144000" cy="169862"/>
          </a:xfrm>
          <a:prstGeom prst="rect">
            <a:avLst/>
          </a:prstGeom>
          <a:noFill/>
          <a:ln w="9525">
            <a:noFill/>
            <a:miter lim="800000"/>
            <a:headEnd/>
            <a:tailEnd/>
          </a:ln>
        </p:spPr>
      </p:pic>
      <p:sp>
        <p:nvSpPr>
          <p:cNvPr id="6" name="5-Point Star 5">
            <a:hlinkClick r:id="rId4" action="ppaction://hlinksldjump" highlightClick="1"/>
          </p:cNvPr>
          <p:cNvSpPr/>
          <p:nvPr/>
        </p:nvSpPr>
        <p:spPr>
          <a:xfrm>
            <a:off x="642910" y="5857892"/>
            <a:ext cx="357190" cy="285752"/>
          </a:xfrm>
          <a:prstGeom prst="star5">
            <a:avLst/>
          </a:prstGeom>
        </p:spPr>
        <p:style>
          <a:lnRef idx="0">
            <a:schemeClr val="accent2"/>
          </a:lnRef>
          <a:fillRef idx="3">
            <a:schemeClr val="accent2"/>
          </a:fillRef>
          <a:effectRef idx="3">
            <a:schemeClr val="accent2"/>
          </a:effectRef>
          <a:fontRef idx="minor">
            <a:schemeClr val="lt1"/>
          </a:fontRef>
        </p:style>
        <p:txBody>
          <a:bodyPr rtlCol="1" anchor="ctr"/>
          <a:lstStyle/>
          <a:p>
            <a:pPr algn="ctr" fontAlgn="auto">
              <a:spcBef>
                <a:spcPts val="0"/>
              </a:spcBef>
              <a:spcAft>
                <a:spcPts val="0"/>
              </a:spcAft>
              <a:defRPr/>
            </a:pPr>
            <a:endParaRPr lang="fa-IR"/>
          </a:p>
        </p:txBody>
      </p:sp>
      <p:sp>
        <p:nvSpPr>
          <p:cNvPr id="7" name="TextBox 6"/>
          <p:cNvSpPr txBox="1"/>
          <p:nvPr/>
        </p:nvSpPr>
        <p:spPr>
          <a:xfrm>
            <a:off x="3286125" y="142875"/>
            <a:ext cx="3643313" cy="366713"/>
          </a:xfrm>
          <a:prstGeom prst="rect">
            <a:avLst/>
          </a:prstGeom>
          <a:noFill/>
        </p:spPr>
        <p:txBody>
          <a:bodyPr>
            <a:spAutoFit/>
          </a:bodyPr>
          <a:lstStyle/>
          <a:p>
            <a:pPr algn="l"/>
            <a:r>
              <a:rPr lang="en-US" b="1">
                <a:solidFill>
                  <a:schemeClr val="accent2"/>
                </a:solidFill>
                <a:effectLst>
                  <a:outerShdw blurRad="38100" dist="38100" dir="2700000" algn="tl">
                    <a:srgbClr val="C0C0C0"/>
                  </a:outerShdw>
                </a:effectLst>
                <a:latin typeface="Calibri" pitchFamily="34" charset="0"/>
              </a:rPr>
              <a:t>Flood Water Spreading</a:t>
            </a:r>
          </a:p>
        </p:txBody>
      </p:sp>
      <p:grpSp>
        <p:nvGrpSpPr>
          <p:cNvPr id="19466" name="Group 10"/>
          <p:cNvGrpSpPr>
            <a:grpSpLocks/>
          </p:cNvGrpSpPr>
          <p:nvPr/>
        </p:nvGrpSpPr>
        <p:grpSpPr bwMode="auto">
          <a:xfrm>
            <a:off x="0" y="6292850"/>
            <a:ext cx="9144000" cy="565150"/>
            <a:chOff x="0" y="3964"/>
            <a:chExt cx="5760" cy="356"/>
          </a:xfrm>
        </p:grpSpPr>
        <p:grpSp>
          <p:nvGrpSpPr>
            <p:cNvPr id="19467" name="Group 11"/>
            <p:cNvGrpSpPr>
              <a:grpSpLocks/>
            </p:cNvGrpSpPr>
            <p:nvPr/>
          </p:nvGrpSpPr>
          <p:grpSpPr bwMode="auto">
            <a:xfrm>
              <a:off x="0" y="3964"/>
              <a:ext cx="5760" cy="356"/>
              <a:chOff x="0" y="3964"/>
              <a:chExt cx="5760" cy="356"/>
            </a:xfrm>
          </p:grpSpPr>
          <p:sp>
            <p:nvSpPr>
              <p:cNvPr id="19468" name="Rectangle 12"/>
              <p:cNvSpPr>
                <a:spLocks noChangeArrowheads="1"/>
              </p:cNvSpPr>
              <p:nvPr/>
            </p:nvSpPr>
            <p:spPr bwMode="auto">
              <a:xfrm>
                <a:off x="0" y="3964"/>
                <a:ext cx="5760" cy="356"/>
              </a:xfrm>
              <a:prstGeom prst="rect">
                <a:avLst/>
              </a:prstGeom>
              <a:solidFill>
                <a:schemeClr val="bg1"/>
              </a:solidFill>
              <a:ln w="9525">
                <a:noFill/>
                <a:miter lim="800000"/>
                <a:headEnd/>
                <a:tailEnd/>
              </a:ln>
              <a:effectLst/>
            </p:spPr>
            <p:txBody>
              <a:bodyPr wrap="none" anchor="ctr"/>
              <a:lstStyle/>
              <a:p>
                <a:endParaRPr lang="nl-NL"/>
              </a:p>
            </p:txBody>
          </p:sp>
          <p:sp>
            <p:nvSpPr>
              <p:cNvPr id="19469" name="Text Box 13"/>
              <p:cNvSpPr txBox="1">
                <a:spLocks noChangeArrowheads="1"/>
              </p:cNvSpPr>
              <p:nvPr/>
            </p:nvSpPr>
            <p:spPr bwMode="auto">
              <a:xfrm>
                <a:off x="0" y="4020"/>
                <a:ext cx="5216" cy="154"/>
              </a:xfrm>
              <a:prstGeom prst="rect">
                <a:avLst/>
              </a:prstGeom>
              <a:noFill/>
              <a:ln w="9525">
                <a:noFill/>
                <a:miter lim="800000"/>
                <a:headEnd/>
                <a:tailEnd/>
              </a:ln>
              <a:effectLst/>
            </p:spPr>
            <p:txBody>
              <a:bodyPr>
                <a:spAutoFit/>
              </a:bodyPr>
              <a:lstStyle/>
              <a:p>
                <a:pPr algn="l" rtl="0">
                  <a:spcBef>
                    <a:spcPct val="50000"/>
                  </a:spcBef>
                </a:pPr>
                <a:r>
                  <a:rPr lang="en-US" sz="1000">
                    <a:solidFill>
                      <a:srgbClr val="0099FF"/>
                    </a:solidFill>
                  </a:rPr>
                  <a:t>Workshop on Mainstreaming spate irrigation in higher education, Delft, The Netherlands, 20-22 Sept 2010</a:t>
                </a:r>
              </a:p>
            </p:txBody>
          </p:sp>
          <p:pic>
            <p:nvPicPr>
              <p:cNvPr id="19470" name="Picture 14" descr="unesco-arm"/>
              <p:cNvPicPr>
                <a:picLocks noChangeAspect="1" noChangeArrowheads="1"/>
              </p:cNvPicPr>
              <p:nvPr/>
            </p:nvPicPr>
            <p:blipFill>
              <a:blip r:embed="rId5" cstate="print"/>
              <a:srcRect t="20160" b="24921"/>
              <a:stretch>
                <a:fillRect/>
              </a:stretch>
            </p:blipFill>
            <p:spPr bwMode="auto">
              <a:xfrm>
                <a:off x="3926" y="3974"/>
                <a:ext cx="1812" cy="346"/>
              </a:xfrm>
              <a:prstGeom prst="rect">
                <a:avLst/>
              </a:prstGeom>
              <a:noFill/>
            </p:spPr>
          </p:pic>
        </p:grpSp>
        <p:sp>
          <p:nvSpPr>
            <p:cNvPr id="19471" name="Line 15"/>
            <p:cNvSpPr>
              <a:spLocks noChangeShapeType="1"/>
            </p:cNvSpPr>
            <p:nvPr/>
          </p:nvSpPr>
          <p:spPr bwMode="auto">
            <a:xfrm>
              <a:off x="0" y="4014"/>
              <a:ext cx="3787" cy="0"/>
            </a:xfrm>
            <a:prstGeom prst="line">
              <a:avLst/>
            </a:prstGeom>
            <a:noFill/>
            <a:ln w="9525">
              <a:solidFill>
                <a:srgbClr val="33CCCC"/>
              </a:solidFill>
              <a:round/>
              <a:headEnd/>
              <a:tailEnd/>
            </a:ln>
            <a:effectLst/>
          </p:spPr>
          <p:txBody>
            <a:bodyPr/>
            <a:lstStyle/>
            <a:p>
              <a:endParaRPr lang="nl-NL"/>
            </a:p>
          </p:txBody>
        </p:sp>
      </p:grpSp>
    </p:spTree>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TotalTime>
  <Words>1159</Words>
  <Application>Microsoft Office PowerPoint</Application>
  <PresentationFormat>Presentación en pantalla (4:3)</PresentationFormat>
  <Paragraphs>138</Paragraphs>
  <Slides>31</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31</vt:i4>
      </vt:variant>
    </vt:vector>
  </HeadingPairs>
  <TitlesOfParts>
    <vt:vector size="36" baseType="lpstr">
      <vt:lpstr>Arial</vt:lpstr>
      <vt:lpstr>Calibri</vt:lpstr>
      <vt:lpstr>Tahoma</vt:lpstr>
      <vt:lpstr>Verdana</vt:lpstr>
      <vt:lpstr>1_Office Theme</vt:lpstr>
      <vt:lpstr>Education in Watershed Management and Artificial Recharge of Groundwater in Fars province , Iran</vt:lpstr>
      <vt:lpstr> In southwest of Iran The range and basin morphology, coarse alluvium and the end of monsoon rains made this areas suitable for spate irrigation and Artificial recharge of groundwater  About 40,000,000 hec are good for Artificial Recharge of groundwater and 30,000,000 hec for spate irrigation  Alluvial aquifers have the capacity for storing 5000Km3 water, 11 times of annual rainfall of Iran, enough for water supply during 40 years based on recent consumption    In most parts of southwest and south of Fars more than 50% of water supplied by Spate irrigation  The main part of funds in Jihad Organization is spending for watershed Management, Floodwater control and reduction of sediment load of flood water   Relying on its 20 years academic experiences on Artificial Recharge of Groundwater by Spate Irrigation, Iran has the ability for training the people from developing countries. These services can be presented upon the request of the official international organizations.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shakiba</dc:creator>
  <cp:lastModifiedBy>Vara Gutierrez, Marina</cp:lastModifiedBy>
  <cp:revision>6</cp:revision>
  <dcterms:created xsi:type="dcterms:W3CDTF">2010-09-24T08:06:46Z</dcterms:created>
  <dcterms:modified xsi:type="dcterms:W3CDTF">2021-06-24T13:11:47Z</dcterms:modified>
</cp:coreProperties>
</file>